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0" r:id="rId6"/>
    <p:sldId id="266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21420E-D903-49D5-A370-DDDF1C4C1C4D}" v="15" dt="2025-06-03T08:54:11.4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2721420E-D903-49D5-A370-DDDF1C4C1C4D}"/>
    <pc:docChg chg="addSld delSld modSld">
      <pc:chgData name="Barabucci, Claudia" userId="S::claudia.barabucci@gopa.eu::5972fce7-4b5c-405c-9f83-b43540fc848d" providerId="AD" clId="Web-{2721420E-D903-49D5-A370-DDDF1C4C1C4D}" dt="2025-06-03T08:54:09.086" v="6" actId="20577"/>
      <pc:docMkLst>
        <pc:docMk/>
      </pc:docMkLst>
      <pc:sldChg chg="del">
        <pc:chgData name="Barabucci, Claudia" userId="S::claudia.barabucci@gopa.eu::5972fce7-4b5c-405c-9f83-b43540fc848d" providerId="AD" clId="Web-{2721420E-D903-49D5-A370-DDDF1C4C1C4D}" dt="2025-06-03T08:53:11.034" v="1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2721420E-D903-49D5-A370-DDDF1C4C1C4D}" dt="2025-06-03T08:53:08.878" v="0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2721420E-D903-49D5-A370-DDDF1C4C1C4D}" dt="2025-06-03T08:54:06.492" v="5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2721420E-D903-49D5-A370-DDDF1C4C1C4D}" dt="2025-06-03T08:54:06.492" v="5" actId="20577"/>
          <ac:spMkLst>
            <pc:docMk/>
            <pc:sldMk cId="3301279087" sldId="260"/>
            <ac:spMk id="8" creationId="{01242986-EAE0-CE6A-8A8D-0973AF45A6A2}"/>
          </ac:spMkLst>
        </pc:spChg>
      </pc:sldChg>
      <pc:sldChg chg="modSp">
        <pc:chgData name="Barabucci, Claudia" userId="S::claudia.barabucci@gopa.eu::5972fce7-4b5c-405c-9f83-b43540fc848d" providerId="AD" clId="Web-{2721420E-D903-49D5-A370-DDDF1C4C1C4D}" dt="2025-06-03T08:54:09.086" v="6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2721420E-D903-49D5-A370-DDDF1C4C1C4D}" dt="2025-06-03T08:54:09.086" v="6" actId="20577"/>
          <ac:spMkLst>
            <pc:docMk/>
            <pc:sldMk cId="2856399862" sldId="261"/>
            <ac:spMk id="8" creationId="{AE014707-83E1-6330-9D85-A45EAFB161A1}"/>
          </ac:spMkLst>
        </pc:spChg>
      </pc:sldChg>
      <pc:sldChg chg="del">
        <pc:chgData name="Barabucci, Claudia" userId="S::claudia.barabucci@gopa.eu::5972fce7-4b5c-405c-9f83-b43540fc848d" providerId="AD" clId="Web-{2721420E-D903-49D5-A370-DDDF1C4C1C4D}" dt="2025-06-03T08:53:12.160" v="2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2721420E-D903-49D5-A370-DDDF1C4C1C4D}" dt="2025-06-03T08:54:01.961" v="4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2721420E-D903-49D5-A370-DDDF1C4C1C4D}" dt="2025-06-03T08:54:01.961" v="4" actId="20577"/>
          <ac:spMkLst>
            <pc:docMk/>
            <pc:sldMk cId="868325399" sldId="266"/>
            <ac:spMk id="9" creationId="{223433C0-F31B-85F5-D035-D3ADABF2996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7BB240F-B4D7-C23D-7FB1-31857DDD5B20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7BE57E-2EA1-2926-BA15-FB31D6FB9162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Vitenskap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i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aksjon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E8C9C5-8211-6EDD-8417-AEC1D8D36DA4}"/>
              </a:ext>
            </a:extLst>
          </p:cNvPr>
          <p:cNvSpPr/>
          <p:nvPr/>
        </p:nvSpPr>
        <p:spPr>
          <a:xfrm>
            <a:off x="3806456" y="10666198"/>
            <a:ext cx="9638599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7D1522-EF2D-EEAF-F225-2B91EF60CA6C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sammen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sikrer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vi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trygg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mat.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0CDAA-4071-7B55-EE94-A13D5C73FF9E}"/>
              </a:ext>
            </a:extLst>
          </p:cNvPr>
          <p:cNvSpPr/>
          <p:nvPr/>
        </p:nvSpPr>
        <p:spPr>
          <a:xfrm>
            <a:off x="1" y="744450"/>
            <a:ext cx="565652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B3677B-B1B2-866A-721A-A2E1F8868602}"/>
              </a:ext>
            </a:extLst>
          </p:cNvPr>
          <p:cNvSpPr/>
          <p:nvPr/>
        </p:nvSpPr>
        <p:spPr>
          <a:xfrm>
            <a:off x="-3" y="1956561"/>
            <a:ext cx="1090900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014707-83E1-6330-9D85-A45EAFB161A1}"/>
              </a:ext>
            </a:extLst>
          </p:cNvPr>
          <p:cNvSpPr txBox="1"/>
          <p:nvPr/>
        </p:nvSpPr>
        <p:spPr>
          <a:xfrm>
            <a:off x="774699" y="711200"/>
            <a:ext cx="10453282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Verdens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mattrygghetsdag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0D0B7F-C275-1BA6-F729-A99A436CB9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61F7B572-621D-7C1F-11D7-D7854F71A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7CBE5873-2B45-D9ED-2262-11B63FE40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B534593-701A-00A5-9507-0047FF919069}"/>
              </a:ext>
            </a:extLst>
          </p:cNvPr>
          <p:cNvSpPr txBox="1"/>
          <p:nvPr/>
        </p:nvSpPr>
        <p:spPr>
          <a:xfrm>
            <a:off x="373411" y="12406128"/>
            <a:ext cx="28523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AC752A0-1696-80F4-2922-80CCF36AB13A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3FC060-BF1D-7908-3FA6-ECB84EA52719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Vitenskap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i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aksjon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C06B5F-4FD2-1FE7-44F7-2311A2B0EF0C}"/>
              </a:ext>
            </a:extLst>
          </p:cNvPr>
          <p:cNvSpPr/>
          <p:nvPr/>
        </p:nvSpPr>
        <p:spPr>
          <a:xfrm>
            <a:off x="3806456" y="10666198"/>
            <a:ext cx="9638599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418029-085C-F07F-4399-9EBACEFB39EF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sammen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sikrer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vi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trygg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mat.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3C8914-5277-CBD6-D909-FFC2B1A53DF5}"/>
              </a:ext>
            </a:extLst>
          </p:cNvPr>
          <p:cNvSpPr/>
          <p:nvPr/>
        </p:nvSpPr>
        <p:spPr>
          <a:xfrm>
            <a:off x="1" y="744450"/>
            <a:ext cx="565652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B6BCF5-7A4F-B8F0-E217-1BA9CA100ECE}"/>
              </a:ext>
            </a:extLst>
          </p:cNvPr>
          <p:cNvSpPr/>
          <p:nvPr/>
        </p:nvSpPr>
        <p:spPr>
          <a:xfrm>
            <a:off x="-3" y="1956561"/>
            <a:ext cx="1090900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242986-EAE0-CE6A-8A8D-0973AF45A6A2}"/>
              </a:ext>
            </a:extLst>
          </p:cNvPr>
          <p:cNvSpPr txBox="1"/>
          <p:nvPr/>
        </p:nvSpPr>
        <p:spPr>
          <a:xfrm>
            <a:off x="774699" y="711200"/>
            <a:ext cx="10453282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Verdens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mattrygghetsdag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67B3AD-E26E-E53C-878E-927094BCDD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89686F70-6D4C-32E0-7708-5719769E97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09B7EB3-5596-3866-CF54-487A341C46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F3088F6-FDA3-B941-8653-54BE50E1A528}"/>
              </a:ext>
            </a:extLst>
          </p:cNvPr>
          <p:cNvSpPr txBox="1"/>
          <p:nvPr/>
        </p:nvSpPr>
        <p:spPr>
          <a:xfrm>
            <a:off x="373411" y="12406128"/>
            <a:ext cx="28523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289626-9E14-909F-B68B-C717B75B3417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6765EB-5236-D725-9CDF-120B5FD49CEE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Vitenskap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i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aksjon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076432-30F7-AAA0-9425-921C9615A6DF}"/>
              </a:ext>
            </a:extLst>
          </p:cNvPr>
          <p:cNvSpPr/>
          <p:nvPr/>
        </p:nvSpPr>
        <p:spPr>
          <a:xfrm>
            <a:off x="3806456" y="10666198"/>
            <a:ext cx="9638599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D727A6-061D-707E-4AA0-DD0C8A3A8613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sammen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sikrer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vi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trygg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mat.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4D8CB9-29C5-BDFB-00D1-9BDE4B33D3DB}"/>
              </a:ext>
            </a:extLst>
          </p:cNvPr>
          <p:cNvSpPr/>
          <p:nvPr/>
        </p:nvSpPr>
        <p:spPr>
          <a:xfrm>
            <a:off x="1" y="744450"/>
            <a:ext cx="565652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309E4C-EFC7-3EDC-48DC-027F4B1D3FAC}"/>
              </a:ext>
            </a:extLst>
          </p:cNvPr>
          <p:cNvSpPr/>
          <p:nvPr/>
        </p:nvSpPr>
        <p:spPr>
          <a:xfrm>
            <a:off x="-3" y="1956561"/>
            <a:ext cx="10909007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3433C0-F31B-85F5-D035-D3ADABF2996F}"/>
              </a:ext>
            </a:extLst>
          </p:cNvPr>
          <p:cNvSpPr txBox="1"/>
          <p:nvPr/>
        </p:nvSpPr>
        <p:spPr>
          <a:xfrm>
            <a:off x="774699" y="711200"/>
            <a:ext cx="10453282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Verdens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mattrygghetsdag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A6D865-D91D-9BCC-00DD-AB9938CAC9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1" name="Picture 10" descr="A black and white logo&#10;&#10;Description automatically generated">
            <a:extLst>
              <a:ext uri="{FF2B5EF4-FFF2-40B4-BE49-F238E27FC236}">
                <a16:creationId xmlns:a16="http://schemas.microsoft.com/office/drawing/2014/main" id="{751367BA-89D8-58E2-0C19-9F45D66C9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132155FC-CCAB-8AE7-8AAA-F59EAF387F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9104D7-2E52-4401-1FB4-9B7B2CAD3974}"/>
              </a:ext>
            </a:extLst>
          </p:cNvPr>
          <p:cNvSpPr txBox="1"/>
          <p:nvPr/>
        </p:nvSpPr>
        <p:spPr>
          <a:xfrm>
            <a:off x="373411" y="12406128"/>
            <a:ext cx="28523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</a:t>
            </a:r>
          </a:p>
          <a:p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safe food</a:t>
            </a: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5DC9AF-CE97-4941-8194-AF49D767BA8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90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57</cp:revision>
  <dcterms:created xsi:type="dcterms:W3CDTF">2024-06-06T13:31:57Z</dcterms:created>
  <dcterms:modified xsi:type="dcterms:W3CDTF">2025-06-03T08:54:17Z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