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49DA6-A20D-46F1-B3A7-65A35BFBA0B2}" v="13" dt="2025-06-03T08:49:27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3BE49DA6-A20D-46F1-B3A7-65A35BFBA0B2}"/>
    <pc:docChg chg="addSld delSld modSld">
      <pc:chgData name="Barabucci, Claudia" userId="S::claudia.barabucci@gopa.eu::5972fce7-4b5c-405c-9f83-b43540fc848d" providerId="AD" clId="Web-{3BE49DA6-A20D-46F1-B3A7-65A35BFBA0B2}" dt="2025-06-03T08:49:27.971" v="6" actId="20577"/>
      <pc:docMkLst>
        <pc:docMk/>
      </pc:docMkLst>
      <pc:sldChg chg="del">
        <pc:chgData name="Barabucci, Claudia" userId="S::claudia.barabucci@gopa.eu::5972fce7-4b5c-405c-9f83-b43540fc848d" providerId="AD" clId="Web-{3BE49DA6-A20D-46F1-B3A7-65A35BFBA0B2}" dt="2025-06-03T08:49:11.064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3BE49DA6-A20D-46F1-B3A7-65A35BFBA0B2}" dt="2025-06-03T08:49:11.627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3BE49DA6-A20D-46F1-B3A7-65A35BFBA0B2}" dt="2025-06-03T08:49:22.486" v="5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3BE49DA6-A20D-46F1-B3A7-65A35BFBA0B2}" dt="2025-06-03T08:49:22.486" v="5" actId="20577"/>
          <ac:spMkLst>
            <pc:docMk/>
            <pc:sldMk cId="3301279087" sldId="260"/>
            <ac:spMk id="10" creationId="{EBA2EFF8-BBFF-C610-E480-575CC7869A77}"/>
          </ac:spMkLst>
        </pc:spChg>
      </pc:sldChg>
      <pc:sldChg chg="modSp">
        <pc:chgData name="Barabucci, Claudia" userId="S::claudia.barabucci@gopa.eu::5972fce7-4b5c-405c-9f83-b43540fc848d" providerId="AD" clId="Web-{3BE49DA6-A20D-46F1-B3A7-65A35BFBA0B2}" dt="2025-06-03T08:49:27.971" v="6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3BE49DA6-A20D-46F1-B3A7-65A35BFBA0B2}" dt="2025-06-03T08:49:27.971" v="6" actId="20577"/>
          <ac:spMkLst>
            <pc:docMk/>
            <pc:sldMk cId="2856399862" sldId="261"/>
            <ac:spMk id="10" creationId="{B681002B-A87A-2363-F83C-261E98E2FBFF}"/>
          </ac:spMkLst>
        </pc:spChg>
      </pc:sldChg>
      <pc:sldChg chg="del">
        <pc:chgData name="Barabucci, Claudia" userId="S::claudia.barabucci@gopa.eu::5972fce7-4b5c-405c-9f83-b43540fc848d" providerId="AD" clId="Web-{3BE49DA6-A20D-46F1-B3A7-65A35BFBA0B2}" dt="2025-06-03T08:49:12.611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3BE49DA6-A20D-46F1-B3A7-65A35BFBA0B2}" dt="2025-06-03T08:49:20.142" v="4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3BE49DA6-A20D-46F1-B3A7-65A35BFBA0B2}" dt="2025-06-03T08:49:20.142" v="4" actId="20577"/>
          <ac:spMkLst>
            <pc:docMk/>
            <pc:sldMk cId="868325399" sldId="266"/>
            <ac:spMk id="10" creationId="{58F67190-9BC2-1350-761D-DA0C69F66F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AE5B29-8430-EB55-4E27-6CFAEDAB88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25EF501-5BB7-2457-2D34-3A789D7047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896080-DC45-D5D1-BF4F-928E27135B9E}"/>
              </a:ext>
            </a:extLst>
          </p:cNvPr>
          <p:cNvSpPr/>
          <p:nvPr/>
        </p:nvSpPr>
        <p:spPr>
          <a:xfrm flipV="1">
            <a:off x="7612911" y="9694743"/>
            <a:ext cx="583214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16A353-C10A-FAF1-ED0A-34A740ACA2F7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Zinātne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darbībā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A8BDD3-EE12-81AF-CA30-DAA2B7A2D0F1}"/>
              </a:ext>
            </a:extLst>
          </p:cNvPr>
          <p:cNvSpPr/>
          <p:nvPr/>
        </p:nvSpPr>
        <p:spPr>
          <a:xfrm>
            <a:off x="1739156" y="10666198"/>
            <a:ext cx="1170589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E9C474-6E01-B424-8E63-4AD952413639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kopā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nodrošinām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pārtikas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drošību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3E0BE8-8F82-2E98-235F-F5727AE5512E}"/>
              </a:ext>
            </a:extLst>
          </p:cNvPr>
          <p:cNvSpPr/>
          <p:nvPr/>
        </p:nvSpPr>
        <p:spPr>
          <a:xfrm>
            <a:off x="0" y="744450"/>
            <a:ext cx="105900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B623F0-B90A-4944-B8EC-8FCDA8602FE6}"/>
              </a:ext>
            </a:extLst>
          </p:cNvPr>
          <p:cNvSpPr/>
          <p:nvPr/>
        </p:nvSpPr>
        <p:spPr>
          <a:xfrm>
            <a:off x="-2" y="1956561"/>
            <a:ext cx="115378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81002B-A87A-2363-F83C-261E98E2FBFF}"/>
              </a:ext>
            </a:extLst>
          </p:cNvPr>
          <p:cNvSpPr txBox="1"/>
          <p:nvPr/>
        </p:nvSpPr>
        <p:spPr>
          <a:xfrm>
            <a:off x="774699" y="711200"/>
            <a:ext cx="1153780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Pasaules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pārtikas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nekaitīguma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>
                <a:solidFill>
                  <a:srgbClr val="282829"/>
                </a:solidFill>
                <a:effectLst/>
                <a:latin typeface="Montserrat"/>
              </a:rPr>
              <a:t>diena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8852C68F-3866-FC47-A719-10C8FA3BE7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931BC1-A6EE-9A04-17F1-5B15E262BD74}"/>
              </a:ext>
            </a:extLst>
          </p:cNvPr>
          <p:cNvSpPr txBox="1"/>
          <p:nvPr/>
        </p:nvSpPr>
        <p:spPr>
          <a:xfrm>
            <a:off x="373410" y="12406128"/>
            <a:ext cx="407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02BFEEC-4321-87B1-B71F-9CA50D7420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92519" y="12445338"/>
            <a:ext cx="2620105" cy="81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AB45490-A4B6-E940-4870-6C20848198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09EDB2-B902-9FF0-DBFD-BA6E21F376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C67CAE-E73A-4A16-8858-F285E6C26B29}"/>
              </a:ext>
            </a:extLst>
          </p:cNvPr>
          <p:cNvSpPr/>
          <p:nvPr/>
        </p:nvSpPr>
        <p:spPr>
          <a:xfrm flipV="1">
            <a:off x="7612911" y="9694743"/>
            <a:ext cx="583214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A58D82-FC2C-B44A-4E27-60EB07C03676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Zinātne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darbībā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E9EE2A-C923-DDDD-575E-E13B5F1F4524}"/>
              </a:ext>
            </a:extLst>
          </p:cNvPr>
          <p:cNvSpPr/>
          <p:nvPr/>
        </p:nvSpPr>
        <p:spPr>
          <a:xfrm>
            <a:off x="1739156" y="10666198"/>
            <a:ext cx="1170589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DBEFB7-BE61-8430-10E8-F86700449893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kopā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nodrošinām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pārtikas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drošību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E1116-13E2-ED8D-D9DF-78CEA8112761}"/>
              </a:ext>
            </a:extLst>
          </p:cNvPr>
          <p:cNvSpPr/>
          <p:nvPr/>
        </p:nvSpPr>
        <p:spPr>
          <a:xfrm>
            <a:off x="0" y="744450"/>
            <a:ext cx="105900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5ACCD0-2889-D93C-EC0F-1572ED542A0D}"/>
              </a:ext>
            </a:extLst>
          </p:cNvPr>
          <p:cNvSpPr/>
          <p:nvPr/>
        </p:nvSpPr>
        <p:spPr>
          <a:xfrm>
            <a:off x="-2" y="1956561"/>
            <a:ext cx="115378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A2EFF8-BBFF-C610-E480-575CC7869A77}"/>
              </a:ext>
            </a:extLst>
          </p:cNvPr>
          <p:cNvSpPr txBox="1"/>
          <p:nvPr/>
        </p:nvSpPr>
        <p:spPr>
          <a:xfrm>
            <a:off x="774699" y="711200"/>
            <a:ext cx="1153780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Pasaules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pārtikas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nekaitīguma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diena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8D3EFF36-8ECC-3A9C-4893-8C894B407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2982F7-5DE6-3A5D-DE81-37BF020B0E66}"/>
              </a:ext>
            </a:extLst>
          </p:cNvPr>
          <p:cNvSpPr txBox="1"/>
          <p:nvPr/>
        </p:nvSpPr>
        <p:spPr>
          <a:xfrm>
            <a:off x="373410" y="12406128"/>
            <a:ext cx="407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113D708-A15D-D4C1-FA6E-A279513611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92519" y="12445338"/>
            <a:ext cx="2620105" cy="81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A61FB2-E039-BCDC-5344-4C7404A316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3F6A04-4AA2-1086-59F2-AEB5FEDEA2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FB2E74-DAC1-E582-07D3-904A4520A8AD}"/>
              </a:ext>
            </a:extLst>
          </p:cNvPr>
          <p:cNvSpPr/>
          <p:nvPr/>
        </p:nvSpPr>
        <p:spPr>
          <a:xfrm flipV="1">
            <a:off x="7612911" y="9694743"/>
            <a:ext cx="583214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9A66F-D500-BA95-D4BF-4A3278D8A63E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Zinātne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darbībā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8CEE7-11C1-ABF2-C992-09226A575B6B}"/>
              </a:ext>
            </a:extLst>
          </p:cNvPr>
          <p:cNvSpPr/>
          <p:nvPr/>
        </p:nvSpPr>
        <p:spPr>
          <a:xfrm>
            <a:off x="1739156" y="10666198"/>
            <a:ext cx="11705898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D77F03-2957-C0FE-68BD-300E55BF414E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kopā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nodrošinām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pārtikas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drošību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B2CBE-D19D-7D85-FD27-8157E75318EB}"/>
              </a:ext>
            </a:extLst>
          </p:cNvPr>
          <p:cNvSpPr/>
          <p:nvPr/>
        </p:nvSpPr>
        <p:spPr>
          <a:xfrm>
            <a:off x="0" y="744450"/>
            <a:ext cx="105900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ACD923-34C3-EDA8-9B8F-8D49FE1EF1FA}"/>
              </a:ext>
            </a:extLst>
          </p:cNvPr>
          <p:cNvSpPr/>
          <p:nvPr/>
        </p:nvSpPr>
        <p:spPr>
          <a:xfrm>
            <a:off x="-2" y="1956561"/>
            <a:ext cx="115378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F67190-9BC2-1350-761D-DA0C69F66FE1}"/>
              </a:ext>
            </a:extLst>
          </p:cNvPr>
          <p:cNvSpPr txBox="1"/>
          <p:nvPr/>
        </p:nvSpPr>
        <p:spPr>
          <a:xfrm>
            <a:off x="774699" y="711200"/>
            <a:ext cx="1153780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Pasaules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pārtikas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nekaitīguma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diena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7" name="Picture 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E07DC9F4-5945-F26E-EAE2-E90D6BE81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7A0207-C1F9-D807-C0F0-38C721FC74DA}"/>
              </a:ext>
            </a:extLst>
          </p:cNvPr>
          <p:cNvSpPr txBox="1"/>
          <p:nvPr/>
        </p:nvSpPr>
        <p:spPr>
          <a:xfrm>
            <a:off x="373410" y="12406128"/>
            <a:ext cx="407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8368B5B-74FE-7C9B-70B6-765B69A541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92519" y="12445338"/>
            <a:ext cx="2620105" cy="81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3.xml><?xml version="1.0" encoding="utf-8"?>
<ds:datastoreItem xmlns:ds="http://schemas.openxmlformats.org/officeDocument/2006/customXml" ds:itemID="{304EF2E6-9D47-4863-A946-333EFAD2432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80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56</cp:revision>
  <dcterms:created xsi:type="dcterms:W3CDTF">2024-06-06T13:31:57Z</dcterms:created>
  <dcterms:modified xsi:type="dcterms:W3CDTF">2025-06-03T08:49:31Z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