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E930B2-FA74-4D4B-B8DD-7A997569795E}" v="18" dt="2025-06-03T09:24:56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43E930B2-FA74-4D4B-B8DD-7A997569795E}"/>
    <pc:docChg chg="addSld delSld modSld">
      <pc:chgData name="Barabucci, Claudia" userId="S::claudia.barabucci@gopa.eu::5972fce7-4b5c-405c-9f83-b43540fc848d" providerId="AD" clId="Web-{43E930B2-FA74-4D4B-B8DD-7A997569795E}" dt="2025-06-03T09:24:56.035" v="11"/>
      <pc:docMkLst>
        <pc:docMk/>
      </pc:docMkLst>
      <pc:sldChg chg="modSp del">
        <pc:chgData name="Barabucci, Claudia" userId="S::claudia.barabucci@gopa.eu::5972fce7-4b5c-405c-9f83-b43540fc848d" providerId="AD" clId="Web-{43E930B2-FA74-4D4B-B8DD-7A997569795E}" dt="2025-06-03T09:22:26.545" v="1"/>
        <pc:sldMkLst>
          <pc:docMk/>
          <pc:sldMk cId="340486254" sldId="258"/>
        </pc:sldMkLst>
        <pc:spChg chg="mod">
          <ac:chgData name="Barabucci, Claudia" userId="S::claudia.barabucci@gopa.eu::5972fce7-4b5c-405c-9f83-b43540fc848d" providerId="AD" clId="Web-{43E930B2-FA74-4D4B-B8DD-7A997569795E}" dt="2025-06-03T09:22:21.810" v="0" actId="20577"/>
          <ac:spMkLst>
            <pc:docMk/>
            <pc:sldMk cId="340486254" sldId="258"/>
            <ac:spMk id="13" creationId="{3F1DC775-0710-15AA-380B-2E8DFE8DE466}"/>
          </ac:spMkLst>
        </pc:spChg>
      </pc:sldChg>
      <pc:sldChg chg="del">
        <pc:chgData name="Barabucci, Claudia" userId="S::claudia.barabucci@gopa.eu::5972fce7-4b5c-405c-9f83-b43540fc848d" providerId="AD" clId="Web-{43E930B2-FA74-4D4B-B8DD-7A997569795E}" dt="2025-06-03T09:22:26.592" v="2"/>
        <pc:sldMkLst>
          <pc:docMk/>
          <pc:sldMk cId="3079480345" sldId="259"/>
        </pc:sldMkLst>
      </pc:sldChg>
      <pc:sldChg chg="addSp delSp modSp">
        <pc:chgData name="Barabucci, Claudia" userId="S::claudia.barabucci@gopa.eu::5972fce7-4b5c-405c-9f83-b43540fc848d" providerId="AD" clId="Web-{43E930B2-FA74-4D4B-B8DD-7A997569795E}" dt="2025-06-03T09:23:56.204" v="10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43E930B2-FA74-4D4B-B8DD-7A997569795E}" dt="2025-06-03T09:23:18.953" v="6" actId="20577"/>
          <ac:spMkLst>
            <pc:docMk/>
            <pc:sldMk cId="3301279087" sldId="260"/>
            <ac:spMk id="12" creationId="{55C738E1-FDA0-B93F-3537-1760121E16EE}"/>
          </ac:spMkLst>
        </pc:spChg>
        <pc:spChg chg="add del">
          <ac:chgData name="Barabucci, Claudia" userId="S::claudia.barabucci@gopa.eu::5972fce7-4b5c-405c-9f83-b43540fc848d" providerId="AD" clId="Web-{43E930B2-FA74-4D4B-B8DD-7A997569795E}" dt="2025-06-03T09:23:23.750" v="8"/>
          <ac:spMkLst>
            <pc:docMk/>
            <pc:sldMk cId="3301279087" sldId="260"/>
            <ac:spMk id="14" creationId="{5DFE0AB4-8D2F-B700-7A35-88737FAA5171}"/>
          </ac:spMkLst>
        </pc:spChg>
        <pc:spChg chg="add del">
          <ac:chgData name="Barabucci, Claudia" userId="S::claudia.barabucci@gopa.eu::5972fce7-4b5c-405c-9f83-b43540fc848d" providerId="AD" clId="Web-{43E930B2-FA74-4D4B-B8DD-7A997569795E}" dt="2025-06-03T09:23:56.204" v="10"/>
          <ac:spMkLst>
            <pc:docMk/>
            <pc:sldMk cId="3301279087" sldId="260"/>
            <ac:spMk id="16" creationId="{1CB0BB8E-1B1E-C2D8-BCA7-604B2882EF13}"/>
          </ac:spMkLst>
        </pc:spChg>
      </pc:sldChg>
      <pc:sldChg chg="modSp">
        <pc:chgData name="Barabucci, Claudia" userId="S::claudia.barabucci@gopa.eu::5972fce7-4b5c-405c-9f83-b43540fc848d" providerId="AD" clId="Web-{43E930B2-FA74-4D4B-B8DD-7A997569795E}" dt="2025-06-03T09:22:30.061" v="4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43E930B2-FA74-4D4B-B8DD-7A997569795E}" dt="2025-06-03T09:22:30.061" v="4" actId="20577"/>
          <ac:spMkLst>
            <pc:docMk/>
            <pc:sldMk cId="2856399862" sldId="261"/>
            <ac:spMk id="12" creationId="{EAC8A3EE-38CD-8A55-4CE2-A345DACD62C0}"/>
          </ac:spMkLst>
        </pc:spChg>
      </pc:sldChg>
      <pc:sldChg chg="del">
        <pc:chgData name="Barabucci, Claudia" userId="S::claudia.barabucci@gopa.eu::5972fce7-4b5c-405c-9f83-b43540fc848d" providerId="AD" clId="Web-{43E930B2-FA74-4D4B-B8DD-7A997569795E}" dt="2025-06-03T09:22:26.685" v="3"/>
        <pc:sldMkLst>
          <pc:docMk/>
          <pc:sldMk cId="1059277131" sldId="262"/>
        </pc:sldMkLst>
      </pc:sldChg>
      <pc:sldChg chg="add">
        <pc:chgData name="Barabucci, Claudia" userId="S::claudia.barabucci@gopa.eu::5972fce7-4b5c-405c-9f83-b43540fc848d" providerId="AD" clId="Web-{43E930B2-FA74-4D4B-B8DD-7A997569795E}" dt="2025-06-03T09:24:56.035" v="11"/>
        <pc:sldMkLst>
          <pc:docMk/>
          <pc:sldMk cId="868325399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935EB3B-58CA-5C99-3D4F-DD2A3B8FFCB5}"/>
              </a:ext>
            </a:extLst>
          </p:cNvPr>
          <p:cNvSpPr/>
          <p:nvPr/>
        </p:nvSpPr>
        <p:spPr>
          <a:xfrm flipV="1">
            <a:off x="6209414" y="9694743"/>
            <a:ext cx="723564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38E16D-FD1D-791C-DC6E-7CB06BF0FDB6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science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action: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AC0E26-0219-72FF-3AF8-796BF879142A}"/>
              </a:ext>
            </a:extLst>
          </p:cNvPr>
          <p:cNvSpPr/>
          <p:nvPr/>
        </p:nvSpPr>
        <p:spPr>
          <a:xfrm>
            <a:off x="1020726" y="10666198"/>
            <a:ext cx="1242432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BD3715-2B1B-C405-F732-B824485C0D37}"/>
              </a:ext>
            </a:extLst>
          </p:cNvPr>
          <p:cNvSpPr txBox="1"/>
          <p:nvPr/>
        </p:nvSpPr>
        <p:spPr>
          <a:xfrm>
            <a:off x="-2339163" y="10703321"/>
            <a:ext cx="15620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garantissons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ensemble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sécurité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alimentaire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CA717-5403-69E5-5CEE-770F2AD876F6}"/>
              </a:ext>
            </a:extLst>
          </p:cNvPr>
          <p:cNvSpPr/>
          <p:nvPr/>
        </p:nvSpPr>
        <p:spPr>
          <a:xfrm>
            <a:off x="0" y="744450"/>
            <a:ext cx="9952073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9D8E93-C1F0-1C83-2ACA-27F52F15C6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B46B1D-9464-8D3A-FDBB-A3F4AE3F8E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9" name="Picture 8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37A37A97-B0BB-6AE8-B047-D5F6D83617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580083-B411-2A48-9D73-37A004643027}"/>
              </a:ext>
            </a:extLst>
          </p:cNvPr>
          <p:cNvSpPr txBox="1"/>
          <p:nvPr/>
        </p:nvSpPr>
        <p:spPr>
          <a:xfrm>
            <a:off x="373410" y="12406128"/>
            <a:ext cx="52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94A03-1B4B-DBEB-3E5F-95B11E02CAD8}"/>
              </a:ext>
            </a:extLst>
          </p:cNvPr>
          <p:cNvSpPr/>
          <p:nvPr/>
        </p:nvSpPr>
        <p:spPr>
          <a:xfrm>
            <a:off x="1" y="1637585"/>
            <a:ext cx="12780334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C8A3EE-38CD-8A55-4CE2-A345DACD62C0}"/>
              </a:ext>
            </a:extLst>
          </p:cNvPr>
          <p:cNvSpPr txBox="1"/>
          <p:nvPr/>
        </p:nvSpPr>
        <p:spPr>
          <a:xfrm>
            <a:off x="774699" y="711200"/>
            <a:ext cx="121757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Journée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mondiale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de la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sécurité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sanitaire des aliments </a:t>
            </a:r>
            <a:endParaRPr lang="en-GB" sz="6000" spc="-2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07D79E8-8173-2957-0BF1-8D51DCE217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4817" y="12425794"/>
            <a:ext cx="2281785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E09C58-6764-B097-01B6-9E6F2351D2B4}"/>
              </a:ext>
            </a:extLst>
          </p:cNvPr>
          <p:cNvSpPr/>
          <p:nvPr/>
        </p:nvSpPr>
        <p:spPr>
          <a:xfrm flipV="1">
            <a:off x="6209414" y="9694743"/>
            <a:ext cx="723564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155A0B-0764-AF9F-AF60-1FBF9FC21B77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science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action: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4AFF98-475A-755D-037D-7900CE0BF8DE}"/>
              </a:ext>
            </a:extLst>
          </p:cNvPr>
          <p:cNvSpPr/>
          <p:nvPr/>
        </p:nvSpPr>
        <p:spPr>
          <a:xfrm>
            <a:off x="1020726" y="10666198"/>
            <a:ext cx="1242432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BB98-1201-A215-3E36-9D216BC80E77}"/>
              </a:ext>
            </a:extLst>
          </p:cNvPr>
          <p:cNvSpPr txBox="1"/>
          <p:nvPr/>
        </p:nvSpPr>
        <p:spPr>
          <a:xfrm>
            <a:off x="-2339163" y="10703321"/>
            <a:ext cx="15620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garantissons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ensemble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sécurité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alimentaire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E73067-74B9-3820-7648-BF073865075A}"/>
              </a:ext>
            </a:extLst>
          </p:cNvPr>
          <p:cNvSpPr/>
          <p:nvPr/>
        </p:nvSpPr>
        <p:spPr>
          <a:xfrm>
            <a:off x="0" y="744450"/>
            <a:ext cx="9952073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7F0A29-75A4-A911-07C6-A56BE9F09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5F7361-BDC9-9F09-9DD1-DF1DEC2F00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9" name="Picture 8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B56B5EA-15CA-F1BF-3467-FED9D33F2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A59F22-9BFD-B52D-4048-0EE318C5BE17}"/>
              </a:ext>
            </a:extLst>
          </p:cNvPr>
          <p:cNvSpPr txBox="1"/>
          <p:nvPr/>
        </p:nvSpPr>
        <p:spPr>
          <a:xfrm>
            <a:off x="373410" y="12406128"/>
            <a:ext cx="52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268590-9C20-D69B-7099-3F06C7B190E3}"/>
              </a:ext>
            </a:extLst>
          </p:cNvPr>
          <p:cNvSpPr/>
          <p:nvPr/>
        </p:nvSpPr>
        <p:spPr>
          <a:xfrm>
            <a:off x="1" y="1637585"/>
            <a:ext cx="12780334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C738E1-FDA0-B93F-3537-1760121E16EE}"/>
              </a:ext>
            </a:extLst>
          </p:cNvPr>
          <p:cNvSpPr txBox="1"/>
          <p:nvPr/>
        </p:nvSpPr>
        <p:spPr>
          <a:xfrm>
            <a:off x="774699" y="711200"/>
            <a:ext cx="121757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Journée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mondiale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de la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/>
              </a:rPr>
              <a:t>sécurité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/>
              </a:rPr>
              <a:t> sanitaire des aliments </a:t>
            </a:r>
            <a:endParaRPr lang="en-GB" sz="6000" spc="-2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5FA3605-00D8-38C4-670A-A3326A813E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4817" y="12425794"/>
            <a:ext cx="2281785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40D2F35-65FD-ED72-90D0-443BF6A34DDF}"/>
              </a:ext>
            </a:extLst>
          </p:cNvPr>
          <p:cNvSpPr/>
          <p:nvPr/>
        </p:nvSpPr>
        <p:spPr>
          <a:xfrm flipV="1">
            <a:off x="6209414" y="9694743"/>
            <a:ext cx="723564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9820A5-D9EA-C743-5592-EEB4769D77F8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science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action: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81A567F-ABE2-C9E8-60D5-78E9FBE7D486}"/>
              </a:ext>
            </a:extLst>
          </p:cNvPr>
          <p:cNvSpPr/>
          <p:nvPr/>
        </p:nvSpPr>
        <p:spPr>
          <a:xfrm>
            <a:off x="1020726" y="10666198"/>
            <a:ext cx="1242432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68488B-2813-954B-E829-60456B1FC20E}"/>
              </a:ext>
            </a:extLst>
          </p:cNvPr>
          <p:cNvSpPr txBox="1"/>
          <p:nvPr/>
        </p:nvSpPr>
        <p:spPr>
          <a:xfrm>
            <a:off x="-2339163" y="10703321"/>
            <a:ext cx="15620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garantissons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ensemble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sécurité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alimentaire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DEE24C-1519-C609-835F-2925F78DDA1F}"/>
              </a:ext>
            </a:extLst>
          </p:cNvPr>
          <p:cNvSpPr/>
          <p:nvPr/>
        </p:nvSpPr>
        <p:spPr>
          <a:xfrm>
            <a:off x="0" y="744450"/>
            <a:ext cx="9952073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CC108B7-FFB9-3DD5-5582-5941A14C62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C406D4-D7E9-DA84-6B6A-B1FF2E6DAF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24" name="Picture 23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954B636-E0F1-6721-5054-20B6A459F0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5EF1F7C-06A2-B00A-C180-51681A8D582F}"/>
              </a:ext>
            </a:extLst>
          </p:cNvPr>
          <p:cNvSpPr txBox="1"/>
          <p:nvPr/>
        </p:nvSpPr>
        <p:spPr>
          <a:xfrm>
            <a:off x="373410" y="12406128"/>
            <a:ext cx="52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EE51D8-903F-4841-C707-6383E80729B8}"/>
              </a:ext>
            </a:extLst>
          </p:cNvPr>
          <p:cNvSpPr/>
          <p:nvPr/>
        </p:nvSpPr>
        <p:spPr>
          <a:xfrm>
            <a:off x="1" y="1637585"/>
            <a:ext cx="12780334" cy="97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1024F3-5614-6B3D-BA24-5CB0384DEB92}"/>
              </a:ext>
            </a:extLst>
          </p:cNvPr>
          <p:cNvSpPr txBox="1"/>
          <p:nvPr/>
        </p:nvSpPr>
        <p:spPr>
          <a:xfrm>
            <a:off x="774699" y="711200"/>
            <a:ext cx="121757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Journée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mondiale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 pitchFamily="2" charset="77"/>
              </a:rPr>
              <a:t> de la </a:t>
            </a:r>
            <a:r>
              <a:rPr lang="en-GB" sz="60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sécurité</a:t>
            </a:r>
            <a:r>
              <a:rPr lang="en-GB" sz="6000" b="1" spc="-200" dirty="0">
                <a:solidFill>
                  <a:srgbClr val="282829"/>
                </a:solidFill>
                <a:effectLst/>
                <a:latin typeface="Montserrat" pitchFamily="2" charset="77"/>
              </a:rPr>
              <a:t> sanitaire des aliments </a:t>
            </a:r>
            <a:endParaRPr lang="en-GB" sz="6000" spc="-2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9068CE-F136-10AF-DC0C-A81A9148BD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4817" y="12425794"/>
            <a:ext cx="2281785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FC7CA1-9AAA-4C54-8C8D-1382B7B9C90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125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60</cp:revision>
  <dcterms:created xsi:type="dcterms:W3CDTF">2024-06-06T13:31:57Z</dcterms:created>
  <dcterms:modified xsi:type="dcterms:W3CDTF">2025-06-03T09:24:56Z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