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6" r:id="rId4"/>
  </p:sldMasterIdLst>
  <p:notesMasterIdLst>
    <p:notesMasterId r:id="rId8"/>
  </p:notesMasterIdLst>
  <p:sldIdLst>
    <p:sldId id="261" r:id="rId5"/>
    <p:sldId id="266" r:id="rId6"/>
    <p:sldId id="260" r:id="rId7"/>
  </p:sldIdLst>
  <p:sldSz cx="13716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828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EF7CAE3-177B-4A2A-B9A3-2324F5E49838}" v="51" dt="2025-06-03T08:48:05.30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67" autoAdjust="0"/>
    <p:restoredTop sz="94694"/>
  </p:normalViewPr>
  <p:slideViewPr>
    <p:cSldViewPr snapToGrid="0">
      <p:cViewPr varScale="1">
        <p:scale>
          <a:sx n="60" d="100"/>
          <a:sy n="60" d="100"/>
        </p:scale>
        <p:origin x="2696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arabucci, Claudia" userId="S::claudia.barabucci@gopa.eu::5972fce7-4b5c-405c-9f83-b43540fc848d" providerId="AD" clId="Web-{CEF7CAE3-177B-4A2A-B9A3-2324F5E49838}"/>
    <pc:docChg chg="addSld delSld modSld">
      <pc:chgData name="Barabucci, Claudia" userId="S::claudia.barabucci@gopa.eu::5972fce7-4b5c-405c-9f83-b43540fc848d" providerId="AD" clId="Web-{CEF7CAE3-177B-4A2A-B9A3-2324F5E49838}" dt="2025-06-03T08:48:05.309" v="21" actId="20577"/>
      <pc:docMkLst>
        <pc:docMk/>
      </pc:docMkLst>
      <pc:sldChg chg="del">
        <pc:chgData name="Barabucci, Claudia" userId="S::claudia.barabucci@gopa.eu::5972fce7-4b5c-405c-9f83-b43540fc848d" providerId="AD" clId="Web-{CEF7CAE3-177B-4A2A-B9A3-2324F5E49838}" dt="2025-06-03T08:46:57.291" v="0"/>
        <pc:sldMkLst>
          <pc:docMk/>
          <pc:sldMk cId="340486254" sldId="258"/>
        </pc:sldMkLst>
      </pc:sldChg>
      <pc:sldChg chg="del">
        <pc:chgData name="Barabucci, Claudia" userId="S::claudia.barabucci@gopa.eu::5972fce7-4b5c-405c-9f83-b43540fc848d" providerId="AD" clId="Web-{CEF7CAE3-177B-4A2A-B9A3-2324F5E49838}" dt="2025-06-03T08:46:59.135" v="1"/>
        <pc:sldMkLst>
          <pc:docMk/>
          <pc:sldMk cId="3079480345" sldId="259"/>
        </pc:sldMkLst>
      </pc:sldChg>
      <pc:sldChg chg="modSp">
        <pc:chgData name="Barabucci, Claudia" userId="S::claudia.barabucci@gopa.eu::5972fce7-4b5c-405c-9f83-b43540fc848d" providerId="AD" clId="Web-{CEF7CAE3-177B-4A2A-B9A3-2324F5E49838}" dt="2025-06-03T08:47:16.026" v="7" actId="20577"/>
        <pc:sldMkLst>
          <pc:docMk/>
          <pc:sldMk cId="3301279087" sldId="260"/>
        </pc:sldMkLst>
        <pc:spChg chg="mod">
          <ac:chgData name="Barabucci, Claudia" userId="S::claudia.barabucci@gopa.eu::5972fce7-4b5c-405c-9f83-b43540fc848d" providerId="AD" clId="Web-{CEF7CAE3-177B-4A2A-B9A3-2324F5E49838}" dt="2025-06-03T08:47:16.026" v="7" actId="20577"/>
          <ac:spMkLst>
            <pc:docMk/>
            <pc:sldMk cId="3301279087" sldId="260"/>
            <ac:spMk id="5" creationId="{05AF1C34-FFC7-07EF-A6D3-B42A438F3683}"/>
          </ac:spMkLst>
        </pc:spChg>
        <pc:spChg chg="mod">
          <ac:chgData name="Barabucci, Claudia" userId="S::claudia.barabucci@gopa.eu::5972fce7-4b5c-405c-9f83-b43540fc848d" providerId="AD" clId="Web-{CEF7CAE3-177B-4A2A-B9A3-2324F5E49838}" dt="2025-06-03T08:47:10.901" v="6" actId="20577"/>
          <ac:spMkLst>
            <pc:docMk/>
            <pc:sldMk cId="3301279087" sldId="260"/>
            <ac:spMk id="8" creationId="{4697C6C8-3425-F28E-09EE-0A53E9650E55}"/>
          </ac:spMkLst>
        </pc:spChg>
      </pc:sldChg>
      <pc:sldChg chg="modSp">
        <pc:chgData name="Barabucci, Claudia" userId="S::claudia.barabucci@gopa.eu::5972fce7-4b5c-405c-9f83-b43540fc848d" providerId="AD" clId="Web-{CEF7CAE3-177B-4A2A-B9A3-2324F5E49838}" dt="2025-06-03T08:47:56.153" v="15" actId="20577"/>
        <pc:sldMkLst>
          <pc:docMk/>
          <pc:sldMk cId="2856399862" sldId="261"/>
        </pc:sldMkLst>
        <pc:spChg chg="mod">
          <ac:chgData name="Barabucci, Claudia" userId="S::claudia.barabucci@gopa.eu::5972fce7-4b5c-405c-9f83-b43540fc848d" providerId="AD" clId="Web-{CEF7CAE3-177B-4A2A-B9A3-2324F5E49838}" dt="2025-06-03T08:47:28.902" v="13" actId="20577"/>
          <ac:spMkLst>
            <pc:docMk/>
            <pc:sldMk cId="2856399862" sldId="261"/>
            <ac:spMk id="5" creationId="{BBD3CE2D-B6EF-7585-6AA0-901ED2846C40}"/>
          </ac:spMkLst>
        </pc:spChg>
        <pc:spChg chg="mod">
          <ac:chgData name="Barabucci, Claudia" userId="S::claudia.barabucci@gopa.eu::5972fce7-4b5c-405c-9f83-b43540fc848d" providerId="AD" clId="Web-{CEF7CAE3-177B-4A2A-B9A3-2324F5E49838}" dt="2025-06-03T08:47:56.153" v="15" actId="20577"/>
          <ac:spMkLst>
            <pc:docMk/>
            <pc:sldMk cId="2856399862" sldId="261"/>
            <ac:spMk id="8" creationId="{4D49671F-0CB2-C949-8E5E-648A72B93A69}"/>
          </ac:spMkLst>
        </pc:spChg>
      </pc:sldChg>
      <pc:sldChg chg="del">
        <pc:chgData name="Barabucci, Claudia" userId="S::claudia.barabucci@gopa.eu::5972fce7-4b5c-405c-9f83-b43540fc848d" providerId="AD" clId="Web-{CEF7CAE3-177B-4A2A-B9A3-2324F5E49838}" dt="2025-06-03T08:47:01.995" v="2"/>
        <pc:sldMkLst>
          <pc:docMk/>
          <pc:sldMk cId="1059277131" sldId="262"/>
        </pc:sldMkLst>
      </pc:sldChg>
      <pc:sldChg chg="modSp add">
        <pc:chgData name="Barabucci, Claudia" userId="S::claudia.barabucci@gopa.eu::5972fce7-4b5c-405c-9f83-b43540fc848d" providerId="AD" clId="Web-{CEF7CAE3-177B-4A2A-B9A3-2324F5E49838}" dt="2025-06-03T08:48:05.309" v="21" actId="20577"/>
        <pc:sldMkLst>
          <pc:docMk/>
          <pc:sldMk cId="868325399" sldId="266"/>
        </pc:sldMkLst>
        <pc:spChg chg="mod">
          <ac:chgData name="Barabucci, Claudia" userId="S::claudia.barabucci@gopa.eu::5972fce7-4b5c-405c-9f83-b43540fc848d" providerId="AD" clId="Web-{CEF7CAE3-177B-4A2A-B9A3-2324F5E49838}" dt="2025-06-03T08:48:05.309" v="21" actId="20577"/>
          <ac:spMkLst>
            <pc:docMk/>
            <pc:sldMk cId="868325399" sldId="266"/>
            <ac:spMk id="6" creationId="{ABD727A6-061D-707E-4AA0-DD0C8A3A8613}"/>
          </ac:spMkLst>
        </pc:spChg>
        <pc:spChg chg="mod">
          <ac:chgData name="Barabucci, Claudia" userId="S::claudia.barabucci@gopa.eu::5972fce7-4b5c-405c-9f83-b43540fc848d" providerId="AD" clId="Web-{CEF7CAE3-177B-4A2A-B9A3-2324F5E49838}" dt="2025-06-03T08:48:03.716" v="20" actId="20577"/>
          <ac:spMkLst>
            <pc:docMk/>
            <pc:sldMk cId="868325399" sldId="266"/>
            <ac:spMk id="9" creationId="{223433C0-F31B-85F5-D035-D3ADABF2996F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51D38F-E2A1-FF4A-84F8-398DD21E27ED}" type="datetimeFigureOut">
              <a:rPr lang="en-US" smtClean="0"/>
              <a:t>6/3/2025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5A4D7B-C355-9546-97F9-4254FB5C1A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3179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244726"/>
            <a:ext cx="11658600" cy="47752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7204076"/>
            <a:ext cx="10287000" cy="3311524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25291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889263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730250"/>
            <a:ext cx="2957513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730250"/>
            <a:ext cx="8701088" cy="1162367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782230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926376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3419479"/>
            <a:ext cx="11830050" cy="5705474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9178929"/>
            <a:ext cx="11830050" cy="3000374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249840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43300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730253"/>
            <a:ext cx="11830050" cy="265112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3362326"/>
            <a:ext cx="5802510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5010150"/>
            <a:ext cx="5802510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3362326"/>
            <a:ext cx="5831087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5010150"/>
            <a:ext cx="5831087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000447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527196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179144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1974853"/>
            <a:ext cx="6943725" cy="9747250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74153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1974853"/>
            <a:ext cx="6943725" cy="9747250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213234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3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3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562701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8280" userDrawn="1">
          <p15:clr>
            <a:srgbClr val="F26B43"/>
          </p15:clr>
        </p15:guide>
        <p15:guide id="2" pos="6035" userDrawn="1">
          <p15:clr>
            <a:srgbClr val="F26B43"/>
          </p15:clr>
        </p15:guide>
        <p15:guide id="3" pos="4279" userDrawn="1">
          <p15:clr>
            <a:srgbClr val="F26B43"/>
          </p15:clr>
        </p15:guide>
        <p15:guide id="4" orient="horz" pos="7647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sv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sv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sv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magnifying glass over a salad&#10;&#10;Description automatically generated">
            <a:extLst>
              <a:ext uri="{FF2B5EF4-FFF2-40B4-BE49-F238E27FC236}">
                <a16:creationId xmlns:a16="http://schemas.microsoft.com/office/drawing/2014/main" id="{6D399030-3C8E-64E2-D6C8-FFEA0285FA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1D03A59-61CA-772C-A418-8781081F635B}"/>
              </a:ext>
            </a:extLst>
          </p:cNvPr>
          <p:cNvSpPr/>
          <p:nvPr/>
        </p:nvSpPr>
        <p:spPr>
          <a:xfrm flipV="1">
            <a:off x="6358270" y="9694743"/>
            <a:ext cx="7086785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A30F2BE-AEEF-57BC-4650-02E85EA178C8}"/>
              </a:ext>
            </a:extLst>
          </p:cNvPr>
          <p:cNvSpPr txBox="1"/>
          <p:nvPr/>
        </p:nvSpPr>
        <p:spPr>
          <a:xfrm>
            <a:off x="5818910" y="9766142"/>
            <a:ext cx="74619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b="1" u="none" strike="noStrike" dirty="0">
                <a:solidFill>
                  <a:srgbClr val="282829"/>
                </a:solidFill>
                <a:effectLst/>
                <a:latin typeface="Montserrat" pitchFamily="2" charset="77"/>
              </a:rPr>
              <a:t>La </a:t>
            </a:r>
            <a:r>
              <a:rPr lang="en-US" sz="4800" b="1" u="none" strike="noStrike" dirty="0" err="1">
                <a:solidFill>
                  <a:srgbClr val="282829"/>
                </a:solidFill>
                <a:effectLst/>
                <a:latin typeface="Montserrat" pitchFamily="2" charset="77"/>
              </a:rPr>
              <a:t>scienza</a:t>
            </a:r>
            <a:r>
              <a:rPr lang="en-US" sz="4800" b="1" u="none" strike="noStrike" dirty="0">
                <a:solidFill>
                  <a:srgbClr val="282829"/>
                </a:solidFill>
                <a:effectLst/>
                <a:latin typeface="Montserrat" pitchFamily="2" charset="77"/>
              </a:rPr>
              <a:t> in azione: </a:t>
            </a:r>
            <a:endParaRPr lang="en-US" sz="4800" b="1" dirty="0">
              <a:solidFill>
                <a:srgbClr val="282829"/>
              </a:solidFill>
              <a:latin typeface="Montserrat" pitchFamily="2" charset="77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9E69D7D-4666-3847-6F1C-CC21CC618755}"/>
              </a:ext>
            </a:extLst>
          </p:cNvPr>
          <p:cNvSpPr/>
          <p:nvPr/>
        </p:nvSpPr>
        <p:spPr>
          <a:xfrm>
            <a:off x="487898" y="10666198"/>
            <a:ext cx="12957158" cy="9815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BD3CE2D-B6EF-7585-6AA0-901ED2846C40}"/>
              </a:ext>
            </a:extLst>
          </p:cNvPr>
          <p:cNvSpPr txBox="1"/>
          <p:nvPr/>
        </p:nvSpPr>
        <p:spPr>
          <a:xfrm>
            <a:off x="-1382233" y="10703321"/>
            <a:ext cx="14663109" cy="86177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r"/>
            <a:r>
              <a:rPr lang="en-US" sz="4800" spc="-200" dirty="0" err="1">
                <a:solidFill>
                  <a:srgbClr val="282829"/>
                </a:solidFill>
                <a:latin typeface="Montserrat"/>
                <a:ea typeface="Roboto Black"/>
                <a:cs typeface="Roboto Black"/>
              </a:rPr>
              <a:t>garantiamo</a:t>
            </a:r>
            <a:r>
              <a:rPr lang="en-US" sz="4800" spc="-200" dirty="0">
                <a:solidFill>
                  <a:srgbClr val="282829"/>
                </a:solidFill>
                <a:latin typeface="Montserrat"/>
                <a:ea typeface="Roboto Black"/>
                <a:cs typeface="Roboto Black"/>
              </a:rPr>
              <a:t> </a:t>
            </a:r>
            <a:r>
              <a:rPr lang="en-US" sz="4800" spc="-200" dirty="0" err="1">
                <a:solidFill>
                  <a:srgbClr val="282829"/>
                </a:solidFill>
                <a:latin typeface="Montserrat"/>
                <a:ea typeface="Roboto Black"/>
                <a:cs typeface="Roboto Black"/>
              </a:rPr>
              <a:t>insieme</a:t>
            </a:r>
            <a:r>
              <a:rPr lang="en-US" sz="4800" spc="-200" dirty="0">
                <a:solidFill>
                  <a:srgbClr val="282829"/>
                </a:solidFill>
                <a:latin typeface="Montserrat"/>
                <a:ea typeface="Roboto Black"/>
                <a:cs typeface="Roboto Black"/>
              </a:rPr>
              <a:t> la </a:t>
            </a:r>
            <a:r>
              <a:rPr lang="en-US" sz="4800" spc="-200" dirty="0" err="1">
                <a:solidFill>
                  <a:srgbClr val="282829"/>
                </a:solidFill>
                <a:latin typeface="Montserrat"/>
                <a:ea typeface="Roboto Black"/>
                <a:cs typeface="Roboto Black"/>
              </a:rPr>
              <a:t>sicurezza</a:t>
            </a:r>
            <a:r>
              <a:rPr lang="en-US" sz="4800" spc="-200" dirty="0">
                <a:solidFill>
                  <a:srgbClr val="282829"/>
                </a:solidFill>
                <a:latin typeface="Montserrat"/>
                <a:ea typeface="Roboto Black"/>
                <a:cs typeface="Roboto Black"/>
              </a:rPr>
              <a:t> </a:t>
            </a:r>
            <a:r>
              <a:rPr lang="en-US" sz="4800" spc="-200" dirty="0" err="1">
                <a:solidFill>
                  <a:srgbClr val="282829"/>
                </a:solidFill>
                <a:latin typeface="Montserrat"/>
                <a:ea typeface="Roboto Black"/>
                <a:cs typeface="Roboto Black"/>
              </a:rPr>
              <a:t>alimentare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ED84062-88BA-DBB4-08A0-8C23FCFD55D5}"/>
              </a:ext>
            </a:extLst>
          </p:cNvPr>
          <p:cNvSpPr/>
          <p:nvPr/>
        </p:nvSpPr>
        <p:spPr>
          <a:xfrm>
            <a:off x="0" y="744450"/>
            <a:ext cx="13280875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C180E4F-030B-9872-0D34-B559F55A07C9}"/>
              </a:ext>
            </a:extLst>
          </p:cNvPr>
          <p:cNvSpPr/>
          <p:nvPr/>
        </p:nvSpPr>
        <p:spPr>
          <a:xfrm>
            <a:off x="-3" y="1956561"/>
            <a:ext cx="12057323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D49671F-0CB2-C949-8E5E-648A72B93A69}"/>
              </a:ext>
            </a:extLst>
          </p:cNvPr>
          <p:cNvSpPr txBox="1"/>
          <p:nvPr/>
        </p:nvSpPr>
        <p:spPr>
          <a:xfrm>
            <a:off x="774699" y="711200"/>
            <a:ext cx="12957159" cy="255454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8000" b="1" spc="-250" dirty="0" err="1">
                <a:solidFill>
                  <a:srgbClr val="282829"/>
                </a:solidFill>
                <a:effectLst/>
                <a:latin typeface="Montserrat"/>
              </a:rPr>
              <a:t>Giornata</a:t>
            </a:r>
            <a:r>
              <a:rPr lang="en-GB" sz="8000" b="1" spc="-250" dirty="0">
                <a:solidFill>
                  <a:srgbClr val="282829"/>
                </a:solidFill>
                <a:effectLst/>
                <a:latin typeface="Montserrat"/>
              </a:rPr>
              <a:t> </a:t>
            </a:r>
            <a:r>
              <a:rPr lang="en-GB" sz="8000" b="1" spc="-250" dirty="0" err="1">
                <a:solidFill>
                  <a:srgbClr val="282829"/>
                </a:solidFill>
                <a:latin typeface="Montserrat"/>
              </a:rPr>
              <a:t>mondiale</a:t>
            </a:r>
            <a:r>
              <a:rPr lang="en-GB" sz="8000" b="1" spc="-250" dirty="0">
                <a:solidFill>
                  <a:srgbClr val="282829"/>
                </a:solidFill>
                <a:effectLst/>
                <a:latin typeface="Montserrat"/>
              </a:rPr>
              <a:t> </a:t>
            </a:r>
            <a:r>
              <a:rPr lang="en-GB" sz="8000" b="1" spc="-250" dirty="0" err="1">
                <a:solidFill>
                  <a:srgbClr val="282829"/>
                </a:solidFill>
                <a:effectLst/>
                <a:latin typeface="Montserrat"/>
              </a:rPr>
              <a:t>della</a:t>
            </a:r>
            <a:r>
              <a:rPr lang="en-GB" sz="8000" b="1" spc="-250" dirty="0">
                <a:solidFill>
                  <a:srgbClr val="282829"/>
                </a:solidFill>
                <a:effectLst/>
                <a:latin typeface="Montserrat"/>
              </a:rPr>
              <a:t> </a:t>
            </a:r>
            <a:r>
              <a:rPr lang="en-GB" sz="8000" b="1" spc="-250" dirty="0" err="1">
                <a:solidFill>
                  <a:srgbClr val="282829"/>
                </a:solidFill>
                <a:latin typeface="Montserrat"/>
              </a:rPr>
              <a:t>sicurezza</a:t>
            </a:r>
            <a:r>
              <a:rPr lang="en-GB" sz="8000" b="1" spc="-250" dirty="0">
                <a:solidFill>
                  <a:srgbClr val="282829"/>
                </a:solidFill>
                <a:effectLst/>
                <a:latin typeface="Montserrat"/>
              </a:rPr>
              <a:t> </a:t>
            </a:r>
            <a:r>
              <a:rPr lang="en-GB" sz="8000" b="1" spc="-250" dirty="0" err="1">
                <a:solidFill>
                  <a:srgbClr val="282829"/>
                </a:solidFill>
                <a:latin typeface="Montserrat"/>
              </a:rPr>
              <a:t>alimentare</a:t>
            </a:r>
            <a:r>
              <a:rPr lang="en-GB" sz="8000" b="1" spc="-250" dirty="0">
                <a:solidFill>
                  <a:srgbClr val="282829"/>
                </a:solidFill>
                <a:effectLst/>
                <a:latin typeface="Montserrat"/>
              </a:rPr>
              <a:t> </a:t>
            </a:r>
            <a:endParaRPr lang="en-GB" sz="8000" spc="-250" dirty="0">
              <a:solidFill>
                <a:srgbClr val="282829"/>
              </a:solidFill>
              <a:effectLst/>
              <a:latin typeface="Montserrat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CE8ADBC-60F4-6185-C7F4-CE7406160F9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1972420"/>
            <a:ext cx="13716000" cy="17399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B0919ED-AA48-CBFA-D6C9-7828BE6C123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10322677" y="11972227"/>
            <a:ext cx="3409181" cy="1780350"/>
          </a:xfrm>
          <a:prstGeom prst="rect">
            <a:avLst/>
          </a:prstGeom>
        </p:spPr>
      </p:pic>
      <p:pic>
        <p:nvPicPr>
          <p:cNvPr id="11" name="Picture 10" descr="A logo of a bird with a heart and a leaf&#10;&#10;Description automatically generated">
            <a:extLst>
              <a:ext uri="{FF2B5EF4-FFF2-40B4-BE49-F238E27FC236}">
                <a16:creationId xmlns:a16="http://schemas.microsoft.com/office/drawing/2014/main" id="{9F10743E-2C0E-3DEC-14A2-B4D50A1E39C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65191" y="12338265"/>
            <a:ext cx="1057486" cy="105748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2BEA39AB-6283-17B6-5D79-8CF637660888}"/>
              </a:ext>
            </a:extLst>
          </p:cNvPr>
          <p:cNvSpPr txBox="1"/>
          <p:nvPr/>
        </p:nvSpPr>
        <p:spPr>
          <a:xfrm>
            <a:off x="373411" y="12406128"/>
            <a:ext cx="509172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8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  <a:p>
            <a:r>
              <a:rPr lang="en-US" sz="28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Scienza</a:t>
            </a:r>
            <a:r>
              <a:rPr lang="en-US" sz="28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affidabile</a:t>
            </a:r>
            <a:r>
              <a:rPr lang="en-US" sz="28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, </a:t>
            </a:r>
            <a:r>
              <a:rPr lang="en-US" sz="28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cibo</a:t>
            </a:r>
            <a:r>
              <a:rPr lang="en-US" sz="28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sicuro</a:t>
            </a:r>
            <a:endParaRPr lang="en-US" sz="28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69340C39-DF72-5CC9-372D-40F98185C72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004687" y="12448110"/>
            <a:ext cx="1991544" cy="856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63998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5A931225-5347-42D3-3835-01E57467FF5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D289626-9E14-909F-B68B-C717B75B3417}"/>
              </a:ext>
            </a:extLst>
          </p:cNvPr>
          <p:cNvSpPr/>
          <p:nvPr/>
        </p:nvSpPr>
        <p:spPr>
          <a:xfrm flipV="1">
            <a:off x="6358270" y="9694743"/>
            <a:ext cx="7086785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96765EB-5236-D725-9CDF-120B5FD49CEE}"/>
              </a:ext>
            </a:extLst>
          </p:cNvPr>
          <p:cNvSpPr txBox="1"/>
          <p:nvPr/>
        </p:nvSpPr>
        <p:spPr>
          <a:xfrm>
            <a:off x="5818910" y="9766142"/>
            <a:ext cx="74619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b="1" u="none" strike="noStrike" dirty="0">
                <a:solidFill>
                  <a:srgbClr val="282829"/>
                </a:solidFill>
                <a:effectLst/>
                <a:latin typeface="Montserrat" pitchFamily="2" charset="77"/>
              </a:rPr>
              <a:t>La </a:t>
            </a:r>
            <a:r>
              <a:rPr lang="en-US" sz="4800" b="1" u="none" strike="noStrike" dirty="0" err="1">
                <a:solidFill>
                  <a:srgbClr val="282829"/>
                </a:solidFill>
                <a:effectLst/>
                <a:latin typeface="Montserrat" pitchFamily="2" charset="77"/>
              </a:rPr>
              <a:t>scienza</a:t>
            </a:r>
            <a:r>
              <a:rPr lang="en-US" sz="4800" b="1" u="none" strike="noStrike" dirty="0">
                <a:solidFill>
                  <a:srgbClr val="282829"/>
                </a:solidFill>
                <a:effectLst/>
                <a:latin typeface="Montserrat" pitchFamily="2" charset="77"/>
              </a:rPr>
              <a:t> in azione: </a:t>
            </a:r>
            <a:endParaRPr lang="en-US" sz="4800" b="1" dirty="0">
              <a:solidFill>
                <a:srgbClr val="282829"/>
              </a:solidFill>
              <a:latin typeface="Montserrat" pitchFamily="2" charset="77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9076432-30F7-AAA0-9425-921C9615A6DF}"/>
              </a:ext>
            </a:extLst>
          </p:cNvPr>
          <p:cNvSpPr/>
          <p:nvPr/>
        </p:nvSpPr>
        <p:spPr>
          <a:xfrm>
            <a:off x="487898" y="10666198"/>
            <a:ext cx="12957158" cy="9815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BD727A6-061D-707E-4AA0-DD0C8A3A8613}"/>
              </a:ext>
            </a:extLst>
          </p:cNvPr>
          <p:cNvSpPr txBox="1"/>
          <p:nvPr/>
        </p:nvSpPr>
        <p:spPr>
          <a:xfrm>
            <a:off x="-1382233" y="10703321"/>
            <a:ext cx="14663109" cy="86177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r"/>
            <a:r>
              <a:rPr lang="en-US" sz="4800" spc="-200" dirty="0" err="1">
                <a:solidFill>
                  <a:srgbClr val="282829"/>
                </a:solidFill>
                <a:latin typeface="Montserrat"/>
                <a:ea typeface="Roboto Black"/>
                <a:cs typeface="Roboto Black"/>
              </a:rPr>
              <a:t>garantiamo</a:t>
            </a:r>
            <a:r>
              <a:rPr lang="en-US" sz="4800" spc="-200" dirty="0">
                <a:solidFill>
                  <a:srgbClr val="282829"/>
                </a:solidFill>
                <a:latin typeface="Montserrat"/>
                <a:ea typeface="Roboto Black"/>
                <a:cs typeface="Roboto Black"/>
              </a:rPr>
              <a:t> </a:t>
            </a:r>
            <a:r>
              <a:rPr lang="en-US" sz="4800" spc="-200" dirty="0" err="1">
                <a:solidFill>
                  <a:srgbClr val="282829"/>
                </a:solidFill>
                <a:latin typeface="Montserrat"/>
                <a:ea typeface="Roboto Black"/>
                <a:cs typeface="Roboto Black"/>
              </a:rPr>
              <a:t>insieme</a:t>
            </a:r>
            <a:r>
              <a:rPr lang="en-US" sz="4800" spc="-200" dirty="0">
                <a:solidFill>
                  <a:srgbClr val="282829"/>
                </a:solidFill>
                <a:latin typeface="Montserrat"/>
                <a:ea typeface="Roboto Black"/>
                <a:cs typeface="Roboto Black"/>
              </a:rPr>
              <a:t> la </a:t>
            </a:r>
            <a:r>
              <a:rPr lang="en-US" sz="4800" spc="-200" dirty="0" err="1">
                <a:solidFill>
                  <a:srgbClr val="282829"/>
                </a:solidFill>
                <a:latin typeface="Montserrat"/>
                <a:ea typeface="Roboto Black"/>
                <a:cs typeface="Roboto Black"/>
              </a:rPr>
              <a:t>sicurezza</a:t>
            </a:r>
            <a:r>
              <a:rPr lang="en-US" sz="4800" spc="-200" dirty="0">
                <a:solidFill>
                  <a:srgbClr val="282829"/>
                </a:solidFill>
                <a:latin typeface="Montserrat"/>
                <a:ea typeface="Roboto Black"/>
                <a:cs typeface="Roboto Black"/>
              </a:rPr>
              <a:t> </a:t>
            </a:r>
            <a:r>
              <a:rPr lang="en-US" sz="4800" spc="-200">
                <a:solidFill>
                  <a:srgbClr val="282829"/>
                </a:solidFill>
                <a:latin typeface="Montserrat"/>
                <a:ea typeface="Roboto Black"/>
                <a:cs typeface="Roboto Black"/>
              </a:rPr>
              <a:t>alimentare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04D8CB9-29C5-BDFB-00D1-9BDE4B33D3DB}"/>
              </a:ext>
            </a:extLst>
          </p:cNvPr>
          <p:cNvSpPr/>
          <p:nvPr/>
        </p:nvSpPr>
        <p:spPr>
          <a:xfrm>
            <a:off x="0" y="744450"/>
            <a:ext cx="13280875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B309E4C-EFC7-3EDC-48DC-027F4B1D3FAC}"/>
              </a:ext>
            </a:extLst>
          </p:cNvPr>
          <p:cNvSpPr/>
          <p:nvPr/>
        </p:nvSpPr>
        <p:spPr>
          <a:xfrm>
            <a:off x="-3" y="1956561"/>
            <a:ext cx="12057323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23433C0-F31B-85F5-D035-D3ADABF2996F}"/>
              </a:ext>
            </a:extLst>
          </p:cNvPr>
          <p:cNvSpPr txBox="1"/>
          <p:nvPr/>
        </p:nvSpPr>
        <p:spPr>
          <a:xfrm>
            <a:off x="774699" y="711200"/>
            <a:ext cx="12957159" cy="255454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8000" b="1" spc="-250" dirty="0" err="1">
                <a:solidFill>
                  <a:srgbClr val="282829"/>
                </a:solidFill>
                <a:effectLst/>
                <a:latin typeface="Montserrat"/>
              </a:rPr>
              <a:t>Giornata</a:t>
            </a:r>
            <a:r>
              <a:rPr lang="en-GB" sz="8000" b="1" spc="-250" dirty="0">
                <a:solidFill>
                  <a:srgbClr val="282829"/>
                </a:solidFill>
                <a:effectLst/>
                <a:latin typeface="Montserrat"/>
              </a:rPr>
              <a:t> </a:t>
            </a:r>
            <a:r>
              <a:rPr lang="en-GB" sz="8000" b="1" spc="-250" dirty="0" err="1">
                <a:solidFill>
                  <a:srgbClr val="282829"/>
                </a:solidFill>
                <a:latin typeface="Montserrat"/>
              </a:rPr>
              <a:t>mondiale</a:t>
            </a:r>
            <a:r>
              <a:rPr lang="en-GB" sz="8000" b="1" spc="-250" dirty="0">
                <a:solidFill>
                  <a:srgbClr val="282829"/>
                </a:solidFill>
                <a:effectLst/>
                <a:latin typeface="Montserrat"/>
              </a:rPr>
              <a:t> </a:t>
            </a:r>
            <a:r>
              <a:rPr lang="en-GB" sz="8000" b="1" spc="-250" dirty="0" err="1">
                <a:solidFill>
                  <a:srgbClr val="282829"/>
                </a:solidFill>
                <a:effectLst/>
                <a:latin typeface="Montserrat"/>
              </a:rPr>
              <a:t>della</a:t>
            </a:r>
            <a:r>
              <a:rPr lang="en-GB" sz="8000" b="1" spc="-250" dirty="0">
                <a:solidFill>
                  <a:srgbClr val="282829"/>
                </a:solidFill>
                <a:effectLst/>
                <a:latin typeface="Montserrat"/>
              </a:rPr>
              <a:t> </a:t>
            </a:r>
            <a:r>
              <a:rPr lang="en-GB" sz="8000" b="1" spc="-250" dirty="0" err="1">
                <a:solidFill>
                  <a:srgbClr val="282829"/>
                </a:solidFill>
                <a:latin typeface="Montserrat"/>
              </a:rPr>
              <a:t>sicurezza</a:t>
            </a:r>
            <a:r>
              <a:rPr lang="en-GB" sz="8000" b="1" spc="-250" dirty="0">
                <a:solidFill>
                  <a:srgbClr val="282829"/>
                </a:solidFill>
                <a:effectLst/>
                <a:latin typeface="Montserrat"/>
              </a:rPr>
              <a:t> </a:t>
            </a:r>
            <a:r>
              <a:rPr lang="en-GB" sz="8000" b="1" spc="-250" dirty="0" err="1">
                <a:solidFill>
                  <a:srgbClr val="282829"/>
                </a:solidFill>
                <a:latin typeface="Montserrat"/>
              </a:rPr>
              <a:t>alimentare</a:t>
            </a:r>
            <a:r>
              <a:rPr lang="en-GB" sz="8000" b="1" spc="-250" dirty="0">
                <a:solidFill>
                  <a:srgbClr val="282829"/>
                </a:solidFill>
                <a:effectLst/>
                <a:latin typeface="Montserrat"/>
              </a:rPr>
              <a:t>. </a:t>
            </a:r>
            <a:endParaRPr lang="en-GB" sz="8000" spc="-250" dirty="0">
              <a:solidFill>
                <a:srgbClr val="282829"/>
              </a:solidFill>
              <a:effectLst/>
              <a:latin typeface="Montserrat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5A6D865-D91D-9BCC-00DD-AB9938CAC91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1972420"/>
            <a:ext cx="13716000" cy="17399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51367BA-89D8-58E2-0C19-9F45D66C92F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10322677" y="11972227"/>
            <a:ext cx="3409181" cy="1780350"/>
          </a:xfrm>
          <a:prstGeom prst="rect">
            <a:avLst/>
          </a:prstGeom>
        </p:spPr>
      </p:pic>
      <p:pic>
        <p:nvPicPr>
          <p:cNvPr id="13" name="Picture 12" descr="A logo of a bird with a heart and a leaf&#10;&#10;Description automatically generated">
            <a:extLst>
              <a:ext uri="{FF2B5EF4-FFF2-40B4-BE49-F238E27FC236}">
                <a16:creationId xmlns:a16="http://schemas.microsoft.com/office/drawing/2014/main" id="{132155FC-CCAB-8AE7-8AAA-F59EAF387F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65191" y="12338265"/>
            <a:ext cx="1057486" cy="1057486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5E9104D7-2E52-4401-1FB4-9B7B2CAD3974}"/>
              </a:ext>
            </a:extLst>
          </p:cNvPr>
          <p:cNvSpPr txBox="1"/>
          <p:nvPr/>
        </p:nvSpPr>
        <p:spPr>
          <a:xfrm>
            <a:off x="373411" y="12406128"/>
            <a:ext cx="509172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8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  <a:p>
            <a:r>
              <a:rPr lang="en-US" sz="28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Scienza</a:t>
            </a:r>
            <a:r>
              <a:rPr lang="en-US" sz="28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affidabile</a:t>
            </a:r>
            <a:r>
              <a:rPr lang="en-US" sz="28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, </a:t>
            </a:r>
            <a:r>
              <a:rPr lang="en-US" sz="28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cibo</a:t>
            </a:r>
            <a:r>
              <a:rPr lang="en-US" sz="28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sicuro</a:t>
            </a:r>
            <a:endParaRPr lang="en-US" sz="28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3A19ECCD-7734-D642-85CB-9E9D45E2CE1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004687" y="12448110"/>
            <a:ext cx="1991544" cy="856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83253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person in a white coat and gloves standing in a greenhouse&#10;&#10;Description automatically generated">
            <a:extLst>
              <a:ext uri="{FF2B5EF4-FFF2-40B4-BE49-F238E27FC236}">
                <a16:creationId xmlns:a16="http://schemas.microsoft.com/office/drawing/2014/main" id="{ED439BC2-D130-0FB7-BB4F-2BA05574E6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70A3A78-BA92-026D-7B81-1D7214F658EA}"/>
              </a:ext>
            </a:extLst>
          </p:cNvPr>
          <p:cNvSpPr/>
          <p:nvPr/>
        </p:nvSpPr>
        <p:spPr>
          <a:xfrm flipV="1">
            <a:off x="6358270" y="9694743"/>
            <a:ext cx="7086785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237317D-7EE6-918F-07D4-864734095E4B}"/>
              </a:ext>
            </a:extLst>
          </p:cNvPr>
          <p:cNvSpPr txBox="1"/>
          <p:nvPr/>
        </p:nvSpPr>
        <p:spPr>
          <a:xfrm>
            <a:off x="5818910" y="9766142"/>
            <a:ext cx="74619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b="1" u="none" strike="noStrike" dirty="0">
                <a:solidFill>
                  <a:srgbClr val="282829"/>
                </a:solidFill>
                <a:effectLst/>
                <a:latin typeface="Montserrat" pitchFamily="2" charset="77"/>
              </a:rPr>
              <a:t>La </a:t>
            </a:r>
            <a:r>
              <a:rPr lang="en-US" sz="4800" b="1" u="none" strike="noStrike" dirty="0" err="1">
                <a:solidFill>
                  <a:srgbClr val="282829"/>
                </a:solidFill>
                <a:effectLst/>
                <a:latin typeface="Montserrat" pitchFamily="2" charset="77"/>
              </a:rPr>
              <a:t>scienza</a:t>
            </a:r>
            <a:r>
              <a:rPr lang="en-US" sz="4800" b="1" u="none" strike="noStrike" dirty="0">
                <a:solidFill>
                  <a:srgbClr val="282829"/>
                </a:solidFill>
                <a:effectLst/>
                <a:latin typeface="Montserrat" pitchFamily="2" charset="77"/>
              </a:rPr>
              <a:t> in azione: </a:t>
            </a:r>
            <a:endParaRPr lang="en-US" sz="4800" b="1" dirty="0">
              <a:solidFill>
                <a:srgbClr val="282829"/>
              </a:solidFill>
              <a:latin typeface="Montserrat" pitchFamily="2" charset="77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11D0084-A5C4-D537-6E39-AFC3C397EF32}"/>
              </a:ext>
            </a:extLst>
          </p:cNvPr>
          <p:cNvSpPr/>
          <p:nvPr/>
        </p:nvSpPr>
        <p:spPr>
          <a:xfrm>
            <a:off x="487898" y="10666198"/>
            <a:ext cx="12957158" cy="9815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5AF1C34-FFC7-07EF-A6D3-B42A438F3683}"/>
              </a:ext>
            </a:extLst>
          </p:cNvPr>
          <p:cNvSpPr txBox="1"/>
          <p:nvPr/>
        </p:nvSpPr>
        <p:spPr>
          <a:xfrm>
            <a:off x="-1382233" y="10703321"/>
            <a:ext cx="14663109" cy="86177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r"/>
            <a:r>
              <a:rPr lang="en-US" sz="4800" spc="-200" dirty="0" err="1">
                <a:solidFill>
                  <a:srgbClr val="282829"/>
                </a:solidFill>
                <a:latin typeface="Montserrat"/>
                <a:ea typeface="Roboto Black"/>
                <a:cs typeface="Roboto Black"/>
              </a:rPr>
              <a:t>garantiamo</a:t>
            </a:r>
            <a:r>
              <a:rPr lang="en-US" sz="4800" spc="-200" dirty="0">
                <a:solidFill>
                  <a:srgbClr val="282829"/>
                </a:solidFill>
                <a:latin typeface="Montserrat"/>
                <a:ea typeface="Roboto Black"/>
                <a:cs typeface="Roboto Black"/>
              </a:rPr>
              <a:t> </a:t>
            </a:r>
            <a:r>
              <a:rPr lang="en-US" sz="4800" spc="-200" dirty="0" err="1">
                <a:solidFill>
                  <a:srgbClr val="282829"/>
                </a:solidFill>
                <a:latin typeface="Montserrat"/>
                <a:ea typeface="Roboto Black"/>
                <a:cs typeface="Roboto Black"/>
              </a:rPr>
              <a:t>insieme</a:t>
            </a:r>
            <a:r>
              <a:rPr lang="en-US" sz="4800" spc="-200" dirty="0">
                <a:solidFill>
                  <a:srgbClr val="282829"/>
                </a:solidFill>
                <a:latin typeface="Montserrat"/>
                <a:ea typeface="Roboto Black"/>
                <a:cs typeface="Roboto Black"/>
              </a:rPr>
              <a:t> la </a:t>
            </a:r>
            <a:r>
              <a:rPr lang="en-US" sz="4800" spc="-200" dirty="0" err="1">
                <a:solidFill>
                  <a:srgbClr val="282829"/>
                </a:solidFill>
                <a:latin typeface="Montserrat"/>
                <a:ea typeface="Roboto Black"/>
                <a:cs typeface="Roboto Black"/>
              </a:rPr>
              <a:t>sicurezza</a:t>
            </a:r>
            <a:r>
              <a:rPr lang="en-US" sz="4800" spc="-200" dirty="0">
                <a:solidFill>
                  <a:srgbClr val="282829"/>
                </a:solidFill>
                <a:latin typeface="Montserrat"/>
                <a:ea typeface="Roboto Black"/>
                <a:cs typeface="Roboto Black"/>
              </a:rPr>
              <a:t> </a:t>
            </a:r>
            <a:r>
              <a:rPr lang="en-US" sz="4800" spc="-200" dirty="0" err="1">
                <a:solidFill>
                  <a:srgbClr val="282829"/>
                </a:solidFill>
                <a:latin typeface="Montserrat"/>
                <a:ea typeface="Roboto Black"/>
                <a:cs typeface="Roboto Black"/>
              </a:rPr>
              <a:t>alimentare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522EB34-11EC-6B54-484B-5537D9EDECAB}"/>
              </a:ext>
            </a:extLst>
          </p:cNvPr>
          <p:cNvSpPr/>
          <p:nvPr/>
        </p:nvSpPr>
        <p:spPr>
          <a:xfrm>
            <a:off x="0" y="744450"/>
            <a:ext cx="13280875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535226C-D18B-1FB4-D5FE-B478E154921E}"/>
              </a:ext>
            </a:extLst>
          </p:cNvPr>
          <p:cNvSpPr/>
          <p:nvPr/>
        </p:nvSpPr>
        <p:spPr>
          <a:xfrm>
            <a:off x="-3" y="1956561"/>
            <a:ext cx="12057323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697C6C8-3425-F28E-09EE-0A53E9650E55}"/>
              </a:ext>
            </a:extLst>
          </p:cNvPr>
          <p:cNvSpPr txBox="1"/>
          <p:nvPr/>
        </p:nvSpPr>
        <p:spPr>
          <a:xfrm>
            <a:off x="774699" y="711200"/>
            <a:ext cx="12957159" cy="255454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8000" b="1" spc="-250" dirty="0" err="1">
                <a:solidFill>
                  <a:srgbClr val="282829"/>
                </a:solidFill>
                <a:effectLst/>
                <a:latin typeface="Montserrat"/>
              </a:rPr>
              <a:t>Giornata</a:t>
            </a:r>
            <a:r>
              <a:rPr lang="en-GB" sz="8000" b="1" spc="-250" dirty="0">
                <a:solidFill>
                  <a:srgbClr val="282829"/>
                </a:solidFill>
                <a:effectLst/>
                <a:latin typeface="Montserrat"/>
              </a:rPr>
              <a:t> </a:t>
            </a:r>
            <a:r>
              <a:rPr lang="en-GB" sz="8000" b="1" spc="-250" dirty="0" err="1">
                <a:solidFill>
                  <a:srgbClr val="282829"/>
                </a:solidFill>
                <a:latin typeface="Montserrat"/>
              </a:rPr>
              <a:t>mondiale</a:t>
            </a:r>
            <a:r>
              <a:rPr lang="en-GB" sz="8000" b="1" spc="-250" dirty="0">
                <a:solidFill>
                  <a:srgbClr val="282829"/>
                </a:solidFill>
                <a:effectLst/>
                <a:latin typeface="Montserrat"/>
              </a:rPr>
              <a:t> </a:t>
            </a:r>
            <a:r>
              <a:rPr lang="en-GB" sz="8000" b="1" spc="-250" dirty="0" err="1">
                <a:solidFill>
                  <a:srgbClr val="282829"/>
                </a:solidFill>
                <a:effectLst/>
                <a:latin typeface="Montserrat"/>
              </a:rPr>
              <a:t>della</a:t>
            </a:r>
            <a:r>
              <a:rPr lang="en-GB" sz="8000" b="1" spc="-250" dirty="0">
                <a:solidFill>
                  <a:srgbClr val="282829"/>
                </a:solidFill>
                <a:effectLst/>
                <a:latin typeface="Montserrat"/>
              </a:rPr>
              <a:t> </a:t>
            </a:r>
            <a:r>
              <a:rPr lang="en-GB" sz="8000" b="1" spc="-250" dirty="0" err="1">
                <a:solidFill>
                  <a:srgbClr val="282829"/>
                </a:solidFill>
                <a:latin typeface="Montserrat"/>
              </a:rPr>
              <a:t>sicurezza</a:t>
            </a:r>
            <a:r>
              <a:rPr lang="en-GB" sz="8000" b="1" spc="-250" dirty="0">
                <a:solidFill>
                  <a:srgbClr val="282829"/>
                </a:solidFill>
                <a:effectLst/>
                <a:latin typeface="Montserrat"/>
              </a:rPr>
              <a:t> </a:t>
            </a:r>
            <a:r>
              <a:rPr lang="en-GB" sz="8000" b="1" spc="-250" dirty="0" err="1">
                <a:solidFill>
                  <a:srgbClr val="282829"/>
                </a:solidFill>
                <a:latin typeface="Montserrat"/>
              </a:rPr>
              <a:t>alimentare</a:t>
            </a:r>
            <a:endParaRPr lang="en-GB" sz="8000" spc="-250" dirty="0" err="1">
              <a:solidFill>
                <a:srgbClr val="282829"/>
              </a:solidFill>
              <a:effectLst/>
              <a:latin typeface="Montserrat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C300F1C-64D8-96AE-C648-FDD04694596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1972420"/>
            <a:ext cx="13716000" cy="17399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27374E3-D2E3-469B-D6A7-B1A22E5AFBE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10322677" y="11972227"/>
            <a:ext cx="3409181" cy="1780350"/>
          </a:xfrm>
          <a:prstGeom prst="rect">
            <a:avLst/>
          </a:prstGeom>
        </p:spPr>
      </p:pic>
      <p:pic>
        <p:nvPicPr>
          <p:cNvPr id="11" name="Picture 10" descr="A logo of a bird with a heart and a leaf&#10;&#10;Description automatically generated">
            <a:extLst>
              <a:ext uri="{FF2B5EF4-FFF2-40B4-BE49-F238E27FC236}">
                <a16:creationId xmlns:a16="http://schemas.microsoft.com/office/drawing/2014/main" id="{C31879D2-8D30-FEBB-DB74-6186E757012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65191" y="12338265"/>
            <a:ext cx="1057486" cy="105748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8F6C9233-20CB-F143-3835-8C9B316A8D75}"/>
              </a:ext>
            </a:extLst>
          </p:cNvPr>
          <p:cNvSpPr txBox="1"/>
          <p:nvPr/>
        </p:nvSpPr>
        <p:spPr>
          <a:xfrm>
            <a:off x="373411" y="12406128"/>
            <a:ext cx="509172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8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  <a:p>
            <a:r>
              <a:rPr lang="en-US" sz="28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Scienza</a:t>
            </a:r>
            <a:r>
              <a:rPr lang="en-US" sz="28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affidabile</a:t>
            </a:r>
            <a:r>
              <a:rPr lang="en-US" sz="28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, </a:t>
            </a:r>
            <a:r>
              <a:rPr lang="en-US" sz="28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cibo</a:t>
            </a:r>
            <a:r>
              <a:rPr lang="en-US" sz="28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sicuro</a:t>
            </a:r>
            <a:endParaRPr lang="en-US" sz="28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205A03F2-62C6-958F-A1CB-D79A56AC0AC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004687" y="12448110"/>
            <a:ext cx="1991544" cy="856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127908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f6368f1-8b3d-436b-8b27-811514ce3001">
      <Terms xmlns="http://schemas.microsoft.com/office/infopath/2007/PartnerControls"/>
    </lcf76f155ced4ddcb4097134ff3c332f>
    <TaxCatchAll xmlns="89653cd1-c1a4-4050-8311-3f96f910c397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6356EEDEAE7F14A88356AAC92EB024A" ma:contentTypeVersion="13" ma:contentTypeDescription="Create a new document." ma:contentTypeScope="" ma:versionID="0db299d0f6abee991b9845b0cde0892c">
  <xsd:schema xmlns:xsd="http://www.w3.org/2001/XMLSchema" xmlns:xs="http://www.w3.org/2001/XMLSchema" xmlns:p="http://schemas.microsoft.com/office/2006/metadata/properties" xmlns:ns2="4f6368f1-8b3d-436b-8b27-811514ce3001" xmlns:ns3="89653cd1-c1a4-4050-8311-3f96f910c397" targetNamespace="http://schemas.microsoft.com/office/2006/metadata/properties" ma:root="true" ma:fieldsID="0b3f98a5b042614c187e476a6c1710a4" ns2:_="" ns3:_="">
    <xsd:import namespace="4f6368f1-8b3d-436b-8b27-811514ce3001"/>
    <xsd:import namespace="89653cd1-c1a4-4050-8311-3f96f910c39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6368f1-8b3d-436b-8b27-811514ce300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9653cd1-c1a4-4050-8311-3f96f910c397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752d8240-99b7-49a5-984c-b45bc1eb92bc}" ma:internalName="TaxCatchAll" ma:showField="CatchAllData" ma:web="89653cd1-c1a4-4050-8311-3f96f910c39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69E5AB9-3F01-4AEC-877E-1A38B170297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15590BC-1C74-4232-BCF7-C49BF5926CFB}">
  <ds:schemaRefs>
    <ds:schemaRef ds:uri="http://purl.org/dc/terms/"/>
    <ds:schemaRef ds:uri="http://schemas.microsoft.com/office/2006/metadata/properties"/>
    <ds:schemaRef ds:uri="http://purl.org/dc/dcmitype/"/>
    <ds:schemaRef ds:uri="http://schemas.microsoft.com/office/infopath/2007/PartnerControls"/>
    <ds:schemaRef ds:uri="http://purl.org/dc/elements/1.1/"/>
    <ds:schemaRef ds:uri="http://schemas.openxmlformats.org/package/2006/metadata/core-properties"/>
    <ds:schemaRef ds:uri="http://schemas.microsoft.com/office/2006/documentManagement/types"/>
    <ds:schemaRef ds:uri="d78648f7-8a3d-430c-862f-154ec5ec0b37"/>
    <ds:schemaRef ds:uri="df91e86d-22f9-4bcd-9277-3e55c535f1e9"/>
    <ds:schemaRef ds:uri="http://www.w3.org/XML/1998/namespace"/>
    <ds:schemaRef ds:uri="4f6368f1-8b3d-436b-8b27-811514ce3001"/>
    <ds:schemaRef ds:uri="89653cd1-c1a4-4050-8311-3f96f910c397"/>
    <ds:schemaRef ds:uri="24a01684-1a2a-406c-9800-227e6ea0d198"/>
    <ds:schemaRef ds:uri="b46b0888-3a4a-41d6-b186-0947ac4cbdb1"/>
  </ds:schemaRefs>
</ds:datastoreItem>
</file>

<file path=customXml/itemProps3.xml><?xml version="1.0" encoding="utf-8"?>
<ds:datastoreItem xmlns:ds="http://schemas.openxmlformats.org/officeDocument/2006/customXml" ds:itemID="{7D6E9E24-78CA-4F91-A905-60F905F7B8A3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1803</TotalTime>
  <Words>110</Words>
  <Application>Microsoft Office PowerPoint</Application>
  <PresentationFormat>Custom</PresentationFormat>
  <Paragraphs>25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Thème Office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antoine jovenet</dc:creator>
  <cp:lastModifiedBy>Petre Secicar</cp:lastModifiedBy>
  <cp:revision>63</cp:revision>
  <dcterms:created xsi:type="dcterms:W3CDTF">2024-06-06T13:31:57Z</dcterms:created>
  <dcterms:modified xsi:type="dcterms:W3CDTF">2025-06-03T08:48:06Z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0x01010006356EEDEAE7F14A88356AAC92EB024A</vt:lpwstr>
  </property>
  <property fmtid="{D5CDD505-2E9C-101B-9397-08002B2CF9AE}" pid="3" name="MediaServiceImageTags">
    <vt:lpwstr/>
  </property>
</Properties>
</file>