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61" r:id="rId5"/>
    <p:sldId id="266" r:id="rId6"/>
    <p:sldId id="260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E9782F-E76A-4E37-B330-94B3C92812DF}" v="29" dt="2025-06-03T08:18:35.8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7" autoAdjust="0"/>
    <p:restoredTop sz="94694"/>
  </p:normalViewPr>
  <p:slideViewPr>
    <p:cSldViewPr snapToGrid="0">
      <p:cViewPr varScale="1">
        <p:scale>
          <a:sx n="60" d="100"/>
          <a:sy n="60" d="100"/>
        </p:scale>
        <p:origin x="269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@gopa.eu::5972fce7-4b5c-405c-9f83-b43540fc848d" providerId="AD" clId="Web-{72E9782F-E76A-4E37-B330-94B3C92812DF}"/>
    <pc:docChg chg="addSld delSld modSld">
      <pc:chgData name="Barabucci, Claudia" userId="S::claudia.barabucci@gopa.eu::5972fce7-4b5c-405c-9f83-b43540fc848d" providerId="AD" clId="Web-{72E9782F-E76A-4E37-B330-94B3C92812DF}" dt="2025-06-03T08:18:33.716" v="12" actId="20577"/>
      <pc:docMkLst>
        <pc:docMk/>
      </pc:docMkLst>
      <pc:sldChg chg="del">
        <pc:chgData name="Barabucci, Claudia" userId="S::claudia.barabucci@gopa.eu::5972fce7-4b5c-405c-9f83-b43540fc848d" providerId="AD" clId="Web-{72E9782F-E76A-4E37-B330-94B3C92812DF}" dt="2025-06-03T08:17:16.026" v="0"/>
        <pc:sldMkLst>
          <pc:docMk/>
          <pc:sldMk cId="340486254" sldId="258"/>
        </pc:sldMkLst>
      </pc:sldChg>
      <pc:sldChg chg="del">
        <pc:chgData name="Barabucci, Claudia" userId="S::claudia.barabucci@gopa.eu::5972fce7-4b5c-405c-9f83-b43540fc848d" providerId="AD" clId="Web-{72E9782F-E76A-4E37-B330-94B3C92812DF}" dt="2025-06-03T08:17:17.042" v="1"/>
        <pc:sldMkLst>
          <pc:docMk/>
          <pc:sldMk cId="3079480345" sldId="259"/>
        </pc:sldMkLst>
      </pc:sldChg>
      <pc:sldChg chg="modSp">
        <pc:chgData name="Barabucci, Claudia" userId="S::claudia.barabucci@gopa.eu::5972fce7-4b5c-405c-9f83-b43540fc848d" providerId="AD" clId="Web-{72E9782F-E76A-4E37-B330-94B3C92812DF}" dt="2025-06-03T08:17:28.027" v="4" actId="20577"/>
        <pc:sldMkLst>
          <pc:docMk/>
          <pc:sldMk cId="3301279087" sldId="260"/>
        </pc:sldMkLst>
        <pc:spChg chg="mod">
          <ac:chgData name="Barabucci, Claudia" userId="S::claudia.barabucci@gopa.eu::5972fce7-4b5c-405c-9f83-b43540fc848d" providerId="AD" clId="Web-{72E9782F-E76A-4E37-B330-94B3C92812DF}" dt="2025-06-03T08:17:28.027" v="4" actId="20577"/>
          <ac:spMkLst>
            <pc:docMk/>
            <pc:sldMk cId="3301279087" sldId="260"/>
            <ac:spMk id="5" creationId="{53924E4D-0C7C-81BA-18CB-28BE4733133F}"/>
          </ac:spMkLst>
        </pc:spChg>
        <pc:spChg chg="mod">
          <ac:chgData name="Barabucci, Claudia" userId="S::claudia.barabucci@gopa.eu::5972fce7-4b5c-405c-9f83-b43540fc848d" providerId="AD" clId="Web-{72E9782F-E76A-4E37-B330-94B3C92812DF}" dt="2025-06-03T08:17:26.152" v="3" actId="20577"/>
          <ac:spMkLst>
            <pc:docMk/>
            <pc:sldMk cId="3301279087" sldId="260"/>
            <ac:spMk id="8" creationId="{EA737B54-5619-1C6B-9E8E-FC97FC49DF91}"/>
          </ac:spMkLst>
        </pc:spChg>
      </pc:sldChg>
      <pc:sldChg chg="modSp">
        <pc:chgData name="Barabucci, Claudia" userId="S::claudia.barabucci@gopa.eu::5972fce7-4b5c-405c-9f83-b43540fc848d" providerId="AD" clId="Web-{72E9782F-E76A-4E37-B330-94B3C92812DF}" dt="2025-06-03T08:17:58.387" v="8" actId="20577"/>
        <pc:sldMkLst>
          <pc:docMk/>
          <pc:sldMk cId="2856399862" sldId="261"/>
        </pc:sldMkLst>
        <pc:spChg chg="mod">
          <ac:chgData name="Barabucci, Claudia" userId="S::claudia.barabucci@gopa.eu::5972fce7-4b5c-405c-9f83-b43540fc848d" providerId="AD" clId="Web-{72E9782F-E76A-4E37-B330-94B3C92812DF}" dt="2025-06-03T08:17:58.387" v="8" actId="20577"/>
          <ac:spMkLst>
            <pc:docMk/>
            <pc:sldMk cId="2856399862" sldId="261"/>
            <ac:spMk id="5" creationId="{A772FB97-6516-126E-6E81-9DDABE7C3444}"/>
          </ac:spMkLst>
        </pc:spChg>
        <pc:spChg chg="mod">
          <ac:chgData name="Barabucci, Claudia" userId="S::claudia.barabucci@gopa.eu::5972fce7-4b5c-405c-9f83-b43540fc848d" providerId="AD" clId="Web-{72E9782F-E76A-4E37-B330-94B3C92812DF}" dt="2025-06-03T08:17:33.230" v="6" actId="20577"/>
          <ac:spMkLst>
            <pc:docMk/>
            <pc:sldMk cId="2856399862" sldId="261"/>
            <ac:spMk id="8" creationId="{7FF14946-53B8-EAA2-99B7-FB96D05C1AB8}"/>
          </ac:spMkLst>
        </pc:spChg>
      </pc:sldChg>
      <pc:sldChg chg="del">
        <pc:chgData name="Barabucci, Claudia" userId="S::claudia.barabucci@gopa.eu::5972fce7-4b5c-405c-9f83-b43540fc848d" providerId="AD" clId="Web-{72E9782F-E76A-4E37-B330-94B3C92812DF}" dt="2025-06-03T08:17:17.933" v="2"/>
        <pc:sldMkLst>
          <pc:docMk/>
          <pc:sldMk cId="1059277131" sldId="262"/>
        </pc:sldMkLst>
      </pc:sldChg>
      <pc:sldChg chg="modSp add">
        <pc:chgData name="Barabucci, Claudia" userId="S::claudia.barabucci@gopa.eu::5972fce7-4b5c-405c-9f83-b43540fc848d" providerId="AD" clId="Web-{72E9782F-E76A-4E37-B330-94B3C92812DF}" dt="2025-06-03T08:18:33.716" v="12" actId="20577"/>
        <pc:sldMkLst>
          <pc:docMk/>
          <pc:sldMk cId="868325399" sldId="266"/>
        </pc:sldMkLst>
        <pc:spChg chg="mod">
          <ac:chgData name="Barabucci, Claudia" userId="S::claudia.barabucci@gopa.eu::5972fce7-4b5c-405c-9f83-b43540fc848d" providerId="AD" clId="Web-{72E9782F-E76A-4E37-B330-94B3C92812DF}" dt="2025-06-03T08:18:33.716" v="12" actId="20577"/>
          <ac:spMkLst>
            <pc:docMk/>
            <pc:sldMk cId="868325399" sldId="266"/>
            <ac:spMk id="21" creationId="{8DFA4158-846F-1E3B-E1F3-2BB1D1229246}"/>
          </ac:spMkLst>
        </pc:spChg>
        <pc:spChg chg="mod">
          <ac:chgData name="Barabucci, Claudia" userId="S::claudia.barabucci@gopa.eu::5972fce7-4b5c-405c-9f83-b43540fc848d" providerId="AD" clId="Web-{72E9782F-E76A-4E37-B330-94B3C92812DF}" dt="2025-06-03T08:18:32.373" v="11" actId="20577"/>
          <ac:spMkLst>
            <pc:docMk/>
            <pc:sldMk cId="868325399" sldId="266"/>
            <ac:spMk id="24" creationId="{20B07928-5932-65C9-2BB4-06245064BC0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magnifying glass over a salad&#10;&#10;Description automatically generated">
            <a:extLst>
              <a:ext uri="{FF2B5EF4-FFF2-40B4-BE49-F238E27FC236}">
                <a16:creationId xmlns:a16="http://schemas.microsoft.com/office/drawing/2014/main" id="{6D399030-3C8E-64E2-D6C8-FFEA0285F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04048B-88EE-0907-C3F1-CFF1E404347C}"/>
              </a:ext>
            </a:extLst>
          </p:cNvPr>
          <p:cNvSpPr/>
          <p:nvPr/>
        </p:nvSpPr>
        <p:spPr>
          <a:xfrm flipV="1">
            <a:off x="7365077" y="9694743"/>
            <a:ext cx="607997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8A1932-E4BE-C0C2-2F41-F13E2AB2BE94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Znanost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na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djelu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62722F-461A-2C02-BB83-145A869EE5AF}"/>
              </a:ext>
            </a:extLst>
          </p:cNvPr>
          <p:cNvSpPr/>
          <p:nvPr/>
        </p:nvSpPr>
        <p:spPr>
          <a:xfrm>
            <a:off x="774700" y="10666198"/>
            <a:ext cx="12670356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72FB97-6516-126E-6E81-9DDABE7C3444}"/>
              </a:ext>
            </a:extLst>
          </p:cNvPr>
          <p:cNvSpPr txBox="1"/>
          <p:nvPr/>
        </p:nvSpPr>
        <p:spPr>
          <a:xfrm>
            <a:off x="-15858" y="10703321"/>
            <a:ext cx="13296734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zajedno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osiguravamo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sigurnost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hrane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D622C2-C29B-1C5C-6A77-CFA1F4393842}"/>
              </a:ext>
            </a:extLst>
          </p:cNvPr>
          <p:cNvSpPr/>
          <p:nvPr/>
        </p:nvSpPr>
        <p:spPr>
          <a:xfrm>
            <a:off x="1" y="744450"/>
            <a:ext cx="763108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07AB31-73CB-9589-6B78-E35F26909740}"/>
              </a:ext>
            </a:extLst>
          </p:cNvPr>
          <p:cNvSpPr/>
          <p:nvPr/>
        </p:nvSpPr>
        <p:spPr>
          <a:xfrm>
            <a:off x="-3" y="1956561"/>
            <a:ext cx="1019810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F14946-53B8-EAA2-99B7-FB96D05C1AB8}"/>
              </a:ext>
            </a:extLst>
          </p:cNvPr>
          <p:cNvSpPr txBox="1"/>
          <p:nvPr/>
        </p:nvSpPr>
        <p:spPr>
          <a:xfrm>
            <a:off x="774699" y="711200"/>
            <a:ext cx="10198101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Svjetski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dan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sigurnosti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hrane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80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BE26D04-3561-5DA4-E8BE-826DA7D38E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39CCA50-FE70-9941-9E96-FA69EA59B8A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5CACAD4A-3073-1AE5-F44A-D7656AAF0C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5D3E417-0FCD-9945-1850-C96314A2ED48}"/>
              </a:ext>
            </a:extLst>
          </p:cNvPr>
          <p:cNvSpPr txBox="1"/>
          <p:nvPr/>
        </p:nvSpPr>
        <p:spPr>
          <a:xfrm>
            <a:off x="373410" y="12406128"/>
            <a:ext cx="64845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Pouzdana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znanost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za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sigurnu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hranu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B584473F-CA2D-F5B6-AF0A-E61DB9190E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8014" y="12415978"/>
            <a:ext cx="1633813" cy="89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39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A931225-5347-42D3-3835-01E57467FF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2123E43-AC23-8C8C-3272-B46222673AEA}"/>
              </a:ext>
            </a:extLst>
          </p:cNvPr>
          <p:cNvSpPr/>
          <p:nvPr/>
        </p:nvSpPr>
        <p:spPr>
          <a:xfrm flipV="1">
            <a:off x="7365077" y="9694743"/>
            <a:ext cx="607997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3811E8-FFED-2C64-2242-AFBB874F293C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Znanost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na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djelu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AB648ED-F0CB-1430-479A-892790CBD60C}"/>
              </a:ext>
            </a:extLst>
          </p:cNvPr>
          <p:cNvSpPr/>
          <p:nvPr/>
        </p:nvSpPr>
        <p:spPr>
          <a:xfrm>
            <a:off x="774700" y="10666198"/>
            <a:ext cx="12670356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FA4158-846F-1E3B-E1F3-2BB1D1229246}"/>
              </a:ext>
            </a:extLst>
          </p:cNvPr>
          <p:cNvSpPr txBox="1"/>
          <p:nvPr/>
        </p:nvSpPr>
        <p:spPr>
          <a:xfrm>
            <a:off x="-15858" y="10703321"/>
            <a:ext cx="13296734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zajedno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osiguravamo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sigurnost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hrane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83F7FBB-9D6E-FB86-A8E7-85B32C19EA70}"/>
              </a:ext>
            </a:extLst>
          </p:cNvPr>
          <p:cNvSpPr/>
          <p:nvPr/>
        </p:nvSpPr>
        <p:spPr>
          <a:xfrm>
            <a:off x="1" y="744450"/>
            <a:ext cx="763108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D8C47CC-E3A2-6012-6DF9-3565FE9168ED}"/>
              </a:ext>
            </a:extLst>
          </p:cNvPr>
          <p:cNvSpPr/>
          <p:nvPr/>
        </p:nvSpPr>
        <p:spPr>
          <a:xfrm>
            <a:off x="-3" y="1956561"/>
            <a:ext cx="1019810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0B07928-5932-65C9-2BB4-06245064BC02}"/>
              </a:ext>
            </a:extLst>
          </p:cNvPr>
          <p:cNvSpPr txBox="1"/>
          <p:nvPr/>
        </p:nvSpPr>
        <p:spPr>
          <a:xfrm>
            <a:off x="774699" y="711200"/>
            <a:ext cx="10198101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Svjetski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dan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sigurnosti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hrane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80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121EB3C9-66F4-7422-0804-5A4CE0D62C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5969EAB-F63D-92EC-B652-B25BAC79F5C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27" name="Picture 26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66538266-6B30-B522-92A8-13DF1712EB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FAB5D0C5-CFB0-A59D-D47B-D89A13FA7A75}"/>
              </a:ext>
            </a:extLst>
          </p:cNvPr>
          <p:cNvSpPr txBox="1"/>
          <p:nvPr/>
        </p:nvSpPr>
        <p:spPr>
          <a:xfrm>
            <a:off x="373410" y="12406128"/>
            <a:ext cx="64845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Pouzdana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znanost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za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sigurnu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hranu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D2C4EC6-34F6-A28F-3450-8848F266A5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8014" y="12415978"/>
            <a:ext cx="1633813" cy="89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in a white coat and gloves standing in a greenhouse&#10;&#10;Description automatically generated">
            <a:extLst>
              <a:ext uri="{FF2B5EF4-FFF2-40B4-BE49-F238E27FC236}">
                <a16:creationId xmlns:a16="http://schemas.microsoft.com/office/drawing/2014/main" id="{ED439BC2-D130-0FB7-BB4F-2BA05574E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7B9CC4B-7542-3508-2367-B534723CA5FE}"/>
              </a:ext>
            </a:extLst>
          </p:cNvPr>
          <p:cNvSpPr/>
          <p:nvPr/>
        </p:nvSpPr>
        <p:spPr>
          <a:xfrm flipV="1">
            <a:off x="7365077" y="9694743"/>
            <a:ext cx="607997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4C3E32-2D56-5B62-2DCF-A6ADFDD553C5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Znanost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na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djelu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BF251F-B613-D306-341D-AF9142B92CE3}"/>
              </a:ext>
            </a:extLst>
          </p:cNvPr>
          <p:cNvSpPr/>
          <p:nvPr/>
        </p:nvSpPr>
        <p:spPr>
          <a:xfrm>
            <a:off x="774700" y="10666198"/>
            <a:ext cx="12670356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924E4D-0C7C-81BA-18CB-28BE4733133F}"/>
              </a:ext>
            </a:extLst>
          </p:cNvPr>
          <p:cNvSpPr txBox="1"/>
          <p:nvPr/>
        </p:nvSpPr>
        <p:spPr>
          <a:xfrm>
            <a:off x="-15858" y="10703321"/>
            <a:ext cx="13296734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zajedno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osiguravamo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sigurnost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hrane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33BCA3A-49F2-551D-1D21-4E33976E0EF1}"/>
              </a:ext>
            </a:extLst>
          </p:cNvPr>
          <p:cNvSpPr/>
          <p:nvPr/>
        </p:nvSpPr>
        <p:spPr>
          <a:xfrm>
            <a:off x="1" y="744450"/>
            <a:ext cx="763108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8E1D94C-BF10-B9BF-732E-DC7F77EB77CF}"/>
              </a:ext>
            </a:extLst>
          </p:cNvPr>
          <p:cNvSpPr/>
          <p:nvPr/>
        </p:nvSpPr>
        <p:spPr>
          <a:xfrm>
            <a:off x="-3" y="1956561"/>
            <a:ext cx="1019810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737B54-5619-1C6B-9E8E-FC97FC49DF91}"/>
              </a:ext>
            </a:extLst>
          </p:cNvPr>
          <p:cNvSpPr txBox="1"/>
          <p:nvPr/>
        </p:nvSpPr>
        <p:spPr>
          <a:xfrm>
            <a:off x="774699" y="711200"/>
            <a:ext cx="10198101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Svjetski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dan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sigurnosti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hrane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B5E78CB-3446-5F09-958C-68ED64E2EA4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F5DF19-7524-DC8D-E709-F29370A2638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EC10D358-234F-918F-B487-882E7B6BFE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08F4864-2BF5-19E0-D43A-6B5C28F01294}"/>
              </a:ext>
            </a:extLst>
          </p:cNvPr>
          <p:cNvSpPr txBox="1"/>
          <p:nvPr/>
        </p:nvSpPr>
        <p:spPr>
          <a:xfrm>
            <a:off x="373410" y="12406128"/>
            <a:ext cx="64845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Pouzdana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znanost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za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sigurnu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hranu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FB43B415-0CA1-E5E1-37B8-DF15BA6611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8014" y="12415978"/>
            <a:ext cx="1633813" cy="89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7908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5590BC-1C74-4232-BCF7-C49BF5926CFB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d78648f7-8a3d-430c-862f-154ec5ec0b37"/>
    <ds:schemaRef ds:uri="df91e86d-22f9-4bcd-9277-3e55c535f1e9"/>
    <ds:schemaRef ds:uri="http://www.w3.org/XML/1998/namespace"/>
    <ds:schemaRef ds:uri="4f6368f1-8b3d-436b-8b27-811514ce3001"/>
    <ds:schemaRef ds:uri="89653cd1-c1a4-4050-8311-3f96f910c397"/>
    <ds:schemaRef ds:uri="24a01684-1a2a-406c-9800-227e6ea0d198"/>
    <ds:schemaRef ds:uri="b46b0888-3a4a-41d6-b186-0947ac4cbdb1"/>
  </ds:schemaRefs>
</ds:datastoreItem>
</file>

<file path=customXml/itemProps2.xml><?xml version="1.0" encoding="utf-8"?>
<ds:datastoreItem xmlns:ds="http://schemas.openxmlformats.org/officeDocument/2006/customXml" ds:itemID="{969E5AB9-3F01-4AEC-877E-1A38B17029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6492F9-A749-4768-8F49-380AEEE6B6A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1803</TotalTime>
  <Words>95</Words>
  <Application>Microsoft Office PowerPoint</Application>
  <PresentationFormat>Custom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59</cp:revision>
  <dcterms:created xsi:type="dcterms:W3CDTF">2024-06-06T13:31:57Z</dcterms:created>
  <dcterms:modified xsi:type="dcterms:W3CDTF">2025-06-03T08:18:35Z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