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61" r:id="rId5"/>
    <p:sldId id="260" r:id="rId6"/>
    <p:sldId id="266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982EAF-6CCB-4D76-9367-02D2FB715DE0}" v="26" dt="2025-06-03T08:44:54.9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7" autoAdjust="0"/>
    <p:restoredTop sz="94694"/>
  </p:normalViewPr>
  <p:slideViewPr>
    <p:cSldViewPr snapToGrid="0">
      <p:cViewPr varScale="1">
        <p:scale>
          <a:sx n="60" d="100"/>
          <a:sy n="60" d="100"/>
        </p:scale>
        <p:origin x="2696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@gopa.eu::5972fce7-4b5c-405c-9f83-b43540fc848d" providerId="AD" clId="Web-{03982EAF-6CCB-4D76-9367-02D2FB715DE0}"/>
    <pc:docChg chg="addSld delSld modSld">
      <pc:chgData name="Barabucci, Claudia" userId="S::claudia.barabucci@gopa.eu::5972fce7-4b5c-405c-9f83-b43540fc848d" providerId="AD" clId="Web-{03982EAF-6CCB-4D76-9367-02D2FB715DE0}" dt="2025-06-03T08:44:52.449" v="9" actId="20577"/>
      <pc:docMkLst>
        <pc:docMk/>
      </pc:docMkLst>
      <pc:sldChg chg="del">
        <pc:chgData name="Barabucci, Claudia" userId="S::claudia.barabucci@gopa.eu::5972fce7-4b5c-405c-9f83-b43540fc848d" providerId="AD" clId="Web-{03982EAF-6CCB-4D76-9367-02D2FB715DE0}" dt="2025-06-03T08:44:02.291" v="0"/>
        <pc:sldMkLst>
          <pc:docMk/>
          <pc:sldMk cId="340486254" sldId="258"/>
        </pc:sldMkLst>
      </pc:sldChg>
      <pc:sldChg chg="del">
        <pc:chgData name="Barabucci, Claudia" userId="S::claudia.barabucci@gopa.eu::5972fce7-4b5c-405c-9f83-b43540fc848d" providerId="AD" clId="Web-{03982EAF-6CCB-4D76-9367-02D2FB715DE0}" dt="2025-06-03T08:44:04.182" v="1"/>
        <pc:sldMkLst>
          <pc:docMk/>
          <pc:sldMk cId="3079480345" sldId="259"/>
        </pc:sldMkLst>
      </pc:sldChg>
      <pc:sldChg chg="modSp">
        <pc:chgData name="Barabucci, Claudia" userId="S::claudia.barabucci@gopa.eu::5972fce7-4b5c-405c-9f83-b43540fc848d" providerId="AD" clId="Web-{03982EAF-6CCB-4D76-9367-02D2FB715DE0}" dt="2025-06-03T08:44:18.776" v="6" actId="20577"/>
        <pc:sldMkLst>
          <pc:docMk/>
          <pc:sldMk cId="3301279087" sldId="260"/>
        </pc:sldMkLst>
        <pc:spChg chg="mod">
          <ac:chgData name="Barabucci, Claudia" userId="S::claudia.barabucci@gopa.eu::5972fce7-4b5c-405c-9f83-b43540fc848d" providerId="AD" clId="Web-{03982EAF-6CCB-4D76-9367-02D2FB715DE0}" dt="2025-06-03T08:44:18.776" v="6" actId="20577"/>
          <ac:spMkLst>
            <pc:docMk/>
            <pc:sldMk cId="3301279087" sldId="260"/>
            <ac:spMk id="5" creationId="{1678101A-D422-78B6-BBA2-AFBA47C79D66}"/>
          </ac:spMkLst>
        </pc:spChg>
        <pc:spChg chg="mod">
          <ac:chgData name="Barabucci, Claudia" userId="S::claudia.barabucci@gopa.eu::5972fce7-4b5c-405c-9f83-b43540fc848d" providerId="AD" clId="Web-{03982EAF-6CCB-4D76-9367-02D2FB715DE0}" dt="2025-06-03T08:44:15.792" v="5" actId="20577"/>
          <ac:spMkLst>
            <pc:docMk/>
            <pc:sldMk cId="3301279087" sldId="260"/>
            <ac:spMk id="8" creationId="{37FDD45C-A543-2C5E-8EB2-BE4C1186DB1D}"/>
          </ac:spMkLst>
        </pc:spChg>
      </pc:sldChg>
      <pc:sldChg chg="modSp">
        <pc:chgData name="Barabucci, Claudia" userId="S::claudia.barabucci@gopa.eu::5972fce7-4b5c-405c-9f83-b43540fc848d" providerId="AD" clId="Web-{03982EAF-6CCB-4D76-9367-02D2FB715DE0}" dt="2025-06-03T08:44:13.464" v="4" actId="20577"/>
        <pc:sldMkLst>
          <pc:docMk/>
          <pc:sldMk cId="2856399862" sldId="261"/>
        </pc:sldMkLst>
        <pc:spChg chg="mod">
          <ac:chgData name="Barabucci, Claudia" userId="S::claudia.barabucci@gopa.eu::5972fce7-4b5c-405c-9f83-b43540fc848d" providerId="AD" clId="Web-{03982EAF-6CCB-4D76-9367-02D2FB715DE0}" dt="2025-06-03T08:44:13.464" v="4" actId="20577"/>
          <ac:spMkLst>
            <pc:docMk/>
            <pc:sldMk cId="2856399862" sldId="261"/>
            <ac:spMk id="5" creationId="{526F56F0-E936-A740-E8D5-E2CFF5907581}"/>
          </ac:spMkLst>
        </pc:spChg>
        <pc:spChg chg="mod">
          <ac:chgData name="Barabucci, Claudia" userId="S::claudia.barabucci@gopa.eu::5972fce7-4b5c-405c-9f83-b43540fc848d" providerId="AD" clId="Web-{03982EAF-6CCB-4D76-9367-02D2FB715DE0}" dt="2025-06-03T08:44:10.776" v="3" actId="20577"/>
          <ac:spMkLst>
            <pc:docMk/>
            <pc:sldMk cId="2856399862" sldId="261"/>
            <ac:spMk id="8" creationId="{E5CD0299-9E78-B960-7E1C-AFD9424F3293}"/>
          </ac:spMkLst>
        </pc:spChg>
      </pc:sldChg>
      <pc:sldChg chg="del">
        <pc:chgData name="Barabucci, Claudia" userId="S::claudia.barabucci@gopa.eu::5972fce7-4b5c-405c-9f83-b43540fc848d" providerId="AD" clId="Web-{03982EAF-6CCB-4D76-9367-02D2FB715DE0}" dt="2025-06-03T08:44:05.620" v="2"/>
        <pc:sldMkLst>
          <pc:docMk/>
          <pc:sldMk cId="1059277131" sldId="262"/>
        </pc:sldMkLst>
      </pc:sldChg>
      <pc:sldChg chg="modSp add">
        <pc:chgData name="Barabucci, Claudia" userId="S::claudia.barabucci@gopa.eu::5972fce7-4b5c-405c-9f83-b43540fc848d" providerId="AD" clId="Web-{03982EAF-6CCB-4D76-9367-02D2FB715DE0}" dt="2025-06-03T08:44:52.449" v="9" actId="20577"/>
        <pc:sldMkLst>
          <pc:docMk/>
          <pc:sldMk cId="868325399" sldId="266"/>
        </pc:sldMkLst>
        <pc:spChg chg="mod">
          <ac:chgData name="Barabucci, Claudia" userId="S::claudia.barabucci@gopa.eu::5972fce7-4b5c-405c-9f83-b43540fc848d" providerId="AD" clId="Web-{03982EAF-6CCB-4D76-9367-02D2FB715DE0}" dt="2025-06-03T08:44:52.449" v="9" actId="20577"/>
          <ac:spMkLst>
            <pc:docMk/>
            <pc:sldMk cId="868325399" sldId="266"/>
            <ac:spMk id="21" creationId="{8DFA4158-846F-1E3B-E1F3-2BB1D1229246}"/>
          </ac:spMkLst>
        </pc:spChg>
        <pc:spChg chg="mod">
          <ac:chgData name="Barabucci, Claudia" userId="S::claudia.barabucci@gopa.eu::5972fce7-4b5c-405c-9f83-b43540fc848d" providerId="AD" clId="Web-{03982EAF-6CCB-4D76-9367-02D2FB715DE0}" dt="2025-06-03T08:44:50.027" v="8" actId="20577"/>
          <ac:spMkLst>
            <pc:docMk/>
            <pc:sldMk cId="868325399" sldId="266"/>
            <ac:spMk id="24" creationId="{20B07928-5932-65C9-2BB4-06245064BC02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magnifying glass over a salad&#10;&#10;Description automatically generated">
            <a:extLst>
              <a:ext uri="{FF2B5EF4-FFF2-40B4-BE49-F238E27FC236}">
                <a16:creationId xmlns:a16="http://schemas.microsoft.com/office/drawing/2014/main" id="{6D399030-3C8E-64E2-D6C8-FFEA0285FA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C95184F-015E-2411-A911-2ABC07754AA2}"/>
              </a:ext>
            </a:extLst>
          </p:cNvPr>
          <p:cNvSpPr/>
          <p:nvPr/>
        </p:nvSpPr>
        <p:spPr>
          <a:xfrm flipV="1">
            <a:off x="6570921" y="9694743"/>
            <a:ext cx="687413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3A42DC8-EE7D-55F2-8AE9-AF659DD8C2EC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Η επιστήμη σε δράση: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424B646-CF74-01E9-3463-A44CC48B1378}"/>
              </a:ext>
            </a:extLst>
          </p:cNvPr>
          <p:cNvSpPr/>
          <p:nvPr/>
        </p:nvSpPr>
        <p:spPr>
          <a:xfrm>
            <a:off x="373412" y="10666198"/>
            <a:ext cx="13071644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26F56F0-E936-A740-E8D5-E2CFF5907581}"/>
              </a:ext>
            </a:extLst>
          </p:cNvPr>
          <p:cNvSpPr txBox="1"/>
          <p:nvPr/>
        </p:nvSpPr>
        <p:spPr>
          <a:xfrm>
            <a:off x="-1318437" y="10703321"/>
            <a:ext cx="14599313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l-GR" sz="5000" spc="-250" dirty="0">
                <a:solidFill>
                  <a:srgbClr val="282829"/>
                </a:solidFill>
                <a:latin typeface="Montserrat" pitchFamily="2" charset="77"/>
                <a:ea typeface="Roboto Black"/>
                <a:cs typeface="Roboto Black"/>
              </a:rPr>
              <a:t>διασφαλίζουμε μαζί την ασφάλεια των τροφίμων</a:t>
            </a:r>
            <a:endParaRPr lang="en-US" sz="5000" spc="-250" dirty="0">
              <a:solidFill>
                <a:srgbClr val="282829"/>
              </a:solidFill>
              <a:latin typeface="Montserrat"/>
              <a:ea typeface="Roboto Black"/>
              <a:cs typeface="Roboto Black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478DC9A-7053-9C45-C8DC-4B42791366D3}"/>
              </a:ext>
            </a:extLst>
          </p:cNvPr>
          <p:cNvSpPr/>
          <p:nvPr/>
        </p:nvSpPr>
        <p:spPr>
          <a:xfrm>
            <a:off x="0" y="744450"/>
            <a:ext cx="997333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861B52F-97C3-BA16-D3B0-B792C3890300}"/>
              </a:ext>
            </a:extLst>
          </p:cNvPr>
          <p:cNvSpPr/>
          <p:nvPr/>
        </p:nvSpPr>
        <p:spPr>
          <a:xfrm>
            <a:off x="-2" y="1956561"/>
            <a:ext cx="1180214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5CD0299-9E78-B960-7E1C-AFD9424F3293}"/>
              </a:ext>
            </a:extLst>
          </p:cNvPr>
          <p:cNvSpPr txBox="1"/>
          <p:nvPr/>
        </p:nvSpPr>
        <p:spPr>
          <a:xfrm>
            <a:off x="774699" y="711200"/>
            <a:ext cx="11452743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Παγκόσμια Ημέρα Ασφάλειας Τροφίμων 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DE3B3F2-6D73-6706-D130-234BB859467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29AE692-89DE-6A8D-FC5B-DDB0BECBF2A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5D078455-D4CC-038C-97DD-487678100A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A80340D-B64D-4DAE-8EDB-F8781B3F5FD7}"/>
              </a:ext>
            </a:extLst>
          </p:cNvPr>
          <p:cNvSpPr txBox="1"/>
          <p:nvPr/>
        </p:nvSpPr>
        <p:spPr>
          <a:xfrm>
            <a:off x="373410" y="12406128"/>
            <a:ext cx="6670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l-GR" sz="28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Αξιόπιστη επιστήμη,</a:t>
            </a:r>
            <a:r>
              <a:rPr lang="en-US" sz="28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l-GR" sz="28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ασφαλή τρόφιμα</a:t>
            </a:r>
          </a:p>
        </p:txBody>
      </p:sp>
      <p:pic>
        <p:nvPicPr>
          <p:cNvPr id="13" name="Picture 12" descr="A blue and green logo&#10;&#10;Description automatically generated">
            <a:extLst>
              <a:ext uri="{FF2B5EF4-FFF2-40B4-BE49-F238E27FC236}">
                <a16:creationId xmlns:a16="http://schemas.microsoft.com/office/drawing/2014/main" id="{4292E04B-6774-DCAE-8578-B87FF7B310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0" y="12527949"/>
            <a:ext cx="2194541" cy="71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3998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A person in a white coat and gloves standing in a greenhouse&#10;&#10;Description automatically generated">
            <a:extLst>
              <a:ext uri="{FF2B5EF4-FFF2-40B4-BE49-F238E27FC236}">
                <a16:creationId xmlns:a16="http://schemas.microsoft.com/office/drawing/2014/main" id="{ED439BC2-D130-0FB7-BB4F-2BA05574E6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3C87FB3C-BC31-DE41-1DB4-157B417D4068}"/>
              </a:ext>
            </a:extLst>
          </p:cNvPr>
          <p:cNvSpPr/>
          <p:nvPr/>
        </p:nvSpPr>
        <p:spPr>
          <a:xfrm flipV="1">
            <a:off x="6570921" y="9694743"/>
            <a:ext cx="687413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A5B6D0-3EA8-2DA8-E513-8FFB9EB88586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Η επιστήμη σε δράση: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7493650-8392-23B5-9D08-A5D2CCF3D475}"/>
              </a:ext>
            </a:extLst>
          </p:cNvPr>
          <p:cNvSpPr/>
          <p:nvPr/>
        </p:nvSpPr>
        <p:spPr>
          <a:xfrm>
            <a:off x="373412" y="10666198"/>
            <a:ext cx="13071644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78101A-D422-78B6-BBA2-AFBA47C79D66}"/>
              </a:ext>
            </a:extLst>
          </p:cNvPr>
          <p:cNvSpPr txBox="1"/>
          <p:nvPr/>
        </p:nvSpPr>
        <p:spPr>
          <a:xfrm>
            <a:off x="-1318437" y="10703321"/>
            <a:ext cx="14599313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l-GR" sz="5000" spc="-250" dirty="0">
                <a:solidFill>
                  <a:srgbClr val="282829"/>
                </a:solidFill>
                <a:latin typeface="Montserrat" pitchFamily="2" charset="77"/>
                <a:ea typeface="Roboto Black"/>
                <a:cs typeface="Roboto Black"/>
              </a:rPr>
              <a:t>διασφαλίζουμε μαζί την ασφάλεια των τροφίμων</a:t>
            </a:r>
            <a:endParaRPr lang="en-US" sz="5000" spc="-250" dirty="0">
              <a:solidFill>
                <a:srgbClr val="282829"/>
              </a:solidFill>
              <a:latin typeface="Montserrat"/>
              <a:ea typeface="Roboto Black"/>
              <a:cs typeface="Roboto Black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D784D52-F463-C1C6-90C7-C81D22D2125D}"/>
              </a:ext>
            </a:extLst>
          </p:cNvPr>
          <p:cNvSpPr/>
          <p:nvPr/>
        </p:nvSpPr>
        <p:spPr>
          <a:xfrm>
            <a:off x="0" y="744450"/>
            <a:ext cx="997333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4C787E-951A-CC0F-A8EA-8BB1ABE5196F}"/>
              </a:ext>
            </a:extLst>
          </p:cNvPr>
          <p:cNvSpPr/>
          <p:nvPr/>
        </p:nvSpPr>
        <p:spPr>
          <a:xfrm>
            <a:off x="-2" y="1956561"/>
            <a:ext cx="1180214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7FDD45C-A543-2C5E-8EB2-BE4C1186DB1D}"/>
              </a:ext>
            </a:extLst>
          </p:cNvPr>
          <p:cNvSpPr txBox="1"/>
          <p:nvPr/>
        </p:nvSpPr>
        <p:spPr>
          <a:xfrm>
            <a:off x="774699" y="711200"/>
            <a:ext cx="11452743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Παγκόσμια Ημέρα Ασφάλειας Τροφίμων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5AB8F3E-5D3A-45C8-4E54-3541636458C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A9BC0E9-0646-5A35-6EF7-CBBAD1F3C96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11" name="Picture 10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144EEE3-0602-9D6F-B7F7-F0F80E4B06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661FE6D1-8FC4-AB51-1DA7-45196EDEFB5C}"/>
              </a:ext>
            </a:extLst>
          </p:cNvPr>
          <p:cNvSpPr txBox="1"/>
          <p:nvPr/>
        </p:nvSpPr>
        <p:spPr>
          <a:xfrm>
            <a:off x="373410" y="12406128"/>
            <a:ext cx="6670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l-GR" sz="28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Αξιόπιστη επιστήμη,</a:t>
            </a:r>
            <a:r>
              <a:rPr lang="en-US" sz="28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l-GR" sz="28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ασφαλή τρόφιμα</a:t>
            </a:r>
          </a:p>
        </p:txBody>
      </p:sp>
      <p:pic>
        <p:nvPicPr>
          <p:cNvPr id="13" name="Picture 12" descr="A blue and green logo&#10;&#10;Description automatically generated">
            <a:extLst>
              <a:ext uri="{FF2B5EF4-FFF2-40B4-BE49-F238E27FC236}">
                <a16:creationId xmlns:a16="http://schemas.microsoft.com/office/drawing/2014/main" id="{60965C99-04ED-34D1-2E0F-EA8B4B13CA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0" y="12527949"/>
            <a:ext cx="2194541" cy="71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279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5A931225-5347-42D3-3835-01E57467FF5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92123E43-AC23-8C8C-3272-B46222673AEA}"/>
              </a:ext>
            </a:extLst>
          </p:cNvPr>
          <p:cNvSpPr/>
          <p:nvPr/>
        </p:nvSpPr>
        <p:spPr>
          <a:xfrm flipV="1">
            <a:off x="6570921" y="9694743"/>
            <a:ext cx="6874134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3811E8-FFED-2C64-2242-AFBB874F293C}"/>
              </a:ext>
            </a:extLst>
          </p:cNvPr>
          <p:cNvSpPr txBox="1"/>
          <p:nvPr/>
        </p:nvSpPr>
        <p:spPr>
          <a:xfrm>
            <a:off x="5818910" y="9766142"/>
            <a:ext cx="746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l-GR" sz="4800" b="1" u="none" strike="noStrike" dirty="0">
                <a:solidFill>
                  <a:srgbClr val="282829"/>
                </a:solidFill>
                <a:effectLst/>
                <a:latin typeface="Montserrat" pitchFamily="2" charset="77"/>
              </a:rPr>
              <a:t>Η επιστήμη σε δράση: </a:t>
            </a:r>
            <a:endParaRPr lang="en-US" sz="4800" b="1" dirty="0">
              <a:solidFill>
                <a:srgbClr val="282829"/>
              </a:solidFill>
              <a:latin typeface="Montserrat" pitchFamily="2" charset="77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AB648ED-F0CB-1430-479A-892790CBD60C}"/>
              </a:ext>
            </a:extLst>
          </p:cNvPr>
          <p:cNvSpPr/>
          <p:nvPr/>
        </p:nvSpPr>
        <p:spPr>
          <a:xfrm>
            <a:off x="373412" y="10666198"/>
            <a:ext cx="13071644" cy="9815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8DFA4158-846F-1E3B-E1F3-2BB1D1229246}"/>
              </a:ext>
            </a:extLst>
          </p:cNvPr>
          <p:cNvSpPr txBox="1"/>
          <p:nvPr/>
        </p:nvSpPr>
        <p:spPr>
          <a:xfrm>
            <a:off x="-1318437" y="10703321"/>
            <a:ext cx="14599313" cy="86177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l-GR" sz="5000" spc="-250" dirty="0">
                <a:solidFill>
                  <a:srgbClr val="282829"/>
                </a:solidFill>
                <a:latin typeface="Montserrat" pitchFamily="2" charset="77"/>
                <a:ea typeface="Roboto Black"/>
                <a:cs typeface="Roboto Black"/>
              </a:rPr>
              <a:t>διασφαλίζουμε μαζί την ασφάλεια των τροφίμων</a:t>
            </a:r>
            <a:endParaRPr lang="en-US" sz="5000" spc="-250" dirty="0">
              <a:solidFill>
                <a:srgbClr val="282829"/>
              </a:solidFill>
              <a:latin typeface="Montserrat"/>
              <a:ea typeface="Roboto Black"/>
              <a:cs typeface="Roboto Black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83F7FBB-9D6E-FB86-A8E7-85B32C19EA70}"/>
              </a:ext>
            </a:extLst>
          </p:cNvPr>
          <p:cNvSpPr/>
          <p:nvPr/>
        </p:nvSpPr>
        <p:spPr>
          <a:xfrm>
            <a:off x="0" y="744450"/>
            <a:ext cx="9973339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D8C47CC-E3A2-6012-6DF9-3565FE9168ED}"/>
              </a:ext>
            </a:extLst>
          </p:cNvPr>
          <p:cNvSpPr/>
          <p:nvPr/>
        </p:nvSpPr>
        <p:spPr>
          <a:xfrm>
            <a:off x="-2" y="1956561"/>
            <a:ext cx="1180214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0B07928-5932-65C9-2BB4-06245064BC02}"/>
              </a:ext>
            </a:extLst>
          </p:cNvPr>
          <p:cNvSpPr txBox="1"/>
          <p:nvPr/>
        </p:nvSpPr>
        <p:spPr>
          <a:xfrm>
            <a:off x="774699" y="711200"/>
            <a:ext cx="11452743" cy="25545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l-GR" sz="8000" b="1" dirty="0">
                <a:solidFill>
                  <a:srgbClr val="282829"/>
                </a:solidFill>
                <a:effectLst/>
                <a:latin typeface="Montserrat" pitchFamily="2" charset="77"/>
              </a:rPr>
              <a:t>Παγκόσμια Ημέρα Ασφάλειας Τροφίμων</a:t>
            </a:r>
            <a:endParaRPr lang="en-GB" sz="8000" dirty="0">
              <a:solidFill>
                <a:srgbClr val="282829"/>
              </a:solidFill>
              <a:effectLst/>
              <a:latin typeface="Montserrat"/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121EB3C9-66F4-7422-0804-5A4CE0D62C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1972420"/>
            <a:ext cx="13716000" cy="1739900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5969EAB-F63D-92EC-B652-B25BAC79F5C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0322677" y="11972227"/>
            <a:ext cx="3409181" cy="1780350"/>
          </a:xfrm>
          <a:prstGeom prst="rect">
            <a:avLst/>
          </a:prstGeom>
        </p:spPr>
      </p:pic>
      <p:pic>
        <p:nvPicPr>
          <p:cNvPr id="27" name="Picture 26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66538266-6B30-B522-92A8-13DF1712EB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65191" y="12338265"/>
            <a:ext cx="1057486" cy="105748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FAB5D0C5-CFB0-A59D-D47B-D89A13FA7A75}"/>
              </a:ext>
            </a:extLst>
          </p:cNvPr>
          <p:cNvSpPr txBox="1"/>
          <p:nvPr/>
        </p:nvSpPr>
        <p:spPr>
          <a:xfrm>
            <a:off x="373410" y="12406128"/>
            <a:ext cx="667085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spc="-1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  <a:p>
            <a:r>
              <a:rPr lang="el-GR" sz="28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Αξιόπιστη επιστήμη,</a:t>
            </a:r>
            <a:r>
              <a:rPr lang="en-US" sz="28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l-GR" sz="2800" spc="-1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ασφαλή τρόφιμα</a:t>
            </a:r>
          </a:p>
        </p:txBody>
      </p:sp>
      <p:pic>
        <p:nvPicPr>
          <p:cNvPr id="3" name="Picture 2" descr="A blue and green logo&#10;&#10;Description automatically generated">
            <a:extLst>
              <a:ext uri="{FF2B5EF4-FFF2-40B4-BE49-F238E27FC236}">
                <a16:creationId xmlns:a16="http://schemas.microsoft.com/office/drawing/2014/main" id="{85359AA0-6C56-9B8D-967B-6633B6FD99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0" y="12527949"/>
            <a:ext cx="2194541" cy="710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325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6368f1-8b3d-436b-8b27-811514ce3001">
      <Terms xmlns="http://schemas.microsoft.com/office/infopath/2007/PartnerControls"/>
    </lcf76f155ced4ddcb4097134ff3c332f>
    <TaxCatchAll xmlns="89653cd1-c1a4-4050-8311-3f96f910c39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15590BC-1C74-4232-BCF7-C49BF5926CFB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documentManagement/types"/>
    <ds:schemaRef ds:uri="d78648f7-8a3d-430c-862f-154ec5ec0b37"/>
    <ds:schemaRef ds:uri="df91e86d-22f9-4bcd-9277-3e55c535f1e9"/>
    <ds:schemaRef ds:uri="http://www.w3.org/XML/1998/namespace"/>
    <ds:schemaRef ds:uri="4f6368f1-8b3d-436b-8b27-811514ce3001"/>
    <ds:schemaRef ds:uri="89653cd1-c1a4-4050-8311-3f96f910c397"/>
    <ds:schemaRef ds:uri="24a01684-1a2a-406c-9800-227e6ea0d198"/>
    <ds:schemaRef ds:uri="b46b0888-3a4a-41d6-b186-0947ac4cbdb1"/>
  </ds:schemaRefs>
</ds:datastoreItem>
</file>

<file path=customXml/itemProps2.xml><?xml version="1.0" encoding="utf-8"?>
<ds:datastoreItem xmlns:ds="http://schemas.openxmlformats.org/officeDocument/2006/customXml" ds:itemID="{969E5AB9-3F01-4AEC-877E-1A38B170297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B605EAA-26E2-4E28-B176-E9E4E9AEB796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1803</TotalTime>
  <Words>110</Words>
  <Application>Microsoft Office PowerPoint</Application>
  <PresentationFormat>Custom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59</cp:revision>
  <dcterms:created xsi:type="dcterms:W3CDTF">2024-06-06T13:31:57Z</dcterms:created>
  <dcterms:modified xsi:type="dcterms:W3CDTF">2025-06-03T08:45:00Z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