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6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527854-7A61-4F81-8032-07A970520F0D}" v="12" dt="2025-06-03T08:29:02.3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77527854-7A61-4F81-8032-07A970520F0D}"/>
    <pc:docChg chg="addSld delSld modSld">
      <pc:chgData name="Barabucci, Claudia" userId="S::claudia.barabucci@gopa.eu::5972fce7-4b5c-405c-9f83-b43540fc848d" providerId="AD" clId="Web-{77527854-7A61-4F81-8032-07A970520F0D}" dt="2025-06-03T08:28:59.417" v="5" actId="20577"/>
      <pc:docMkLst>
        <pc:docMk/>
      </pc:docMkLst>
      <pc:sldChg chg="del">
        <pc:chgData name="Barabucci, Claudia" userId="S::claudia.barabucci@gopa.eu::5972fce7-4b5c-405c-9f83-b43540fc848d" providerId="AD" clId="Web-{77527854-7A61-4F81-8032-07A970520F0D}" dt="2025-06-03T08:28:00.806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77527854-7A61-4F81-8032-07A970520F0D}" dt="2025-06-03T08:28:04.806" v="2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77527854-7A61-4F81-8032-07A970520F0D}" dt="2025-06-03T08:28:59.417" v="5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77527854-7A61-4F81-8032-07A970520F0D}" dt="2025-06-03T08:28:59.417" v="5" actId="20577"/>
          <ac:spMkLst>
            <pc:docMk/>
            <pc:sldMk cId="3301279087" sldId="260"/>
            <ac:spMk id="8" creationId="{9443E303-E8D5-937F-26FF-89A1184C20A7}"/>
          </ac:spMkLst>
        </pc:spChg>
      </pc:sldChg>
      <pc:sldChg chg="del">
        <pc:chgData name="Barabucci, Claudia" userId="S::claudia.barabucci@gopa.eu::5972fce7-4b5c-405c-9f83-b43540fc848d" providerId="AD" clId="Web-{77527854-7A61-4F81-8032-07A970520F0D}" dt="2025-06-03T08:28:03.618" v="1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77527854-7A61-4F81-8032-07A970520F0D}" dt="2025-06-03T08:28:39.870" v="4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77527854-7A61-4F81-8032-07A970520F0D}" dt="2025-06-03T08:28:39.870" v="4" actId="20577"/>
          <ac:spMkLst>
            <pc:docMk/>
            <pc:sldMk cId="868325399" sldId="266"/>
            <ac:spMk id="24" creationId="{20B07928-5932-65C9-2BB4-06245064BC0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EF7221-5ABD-8260-2206-DC6FD1164DE7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64CC13-5DF2-A70E-6A6C-75BE70268F49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Tiede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toiminnassa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C8F83C-438D-0481-1EFC-915F6A3E39D6}"/>
              </a:ext>
            </a:extLst>
          </p:cNvPr>
          <p:cNvSpPr/>
          <p:nvPr/>
        </p:nvSpPr>
        <p:spPr>
          <a:xfrm>
            <a:off x="935666" y="10666198"/>
            <a:ext cx="12509390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E9A6E8-6767-FF6D-1C2A-0441EDF59617}"/>
              </a:ext>
            </a:extLst>
          </p:cNvPr>
          <p:cNvSpPr txBox="1"/>
          <p:nvPr/>
        </p:nvSpPr>
        <p:spPr>
          <a:xfrm>
            <a:off x="-1828800" y="10703321"/>
            <a:ext cx="151096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varmistetaan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yhdessä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elintarviketurvallisuus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616A7E-8A42-C1AB-AB3F-19560DC49627}"/>
              </a:ext>
            </a:extLst>
          </p:cNvPr>
          <p:cNvSpPr/>
          <p:nvPr/>
        </p:nvSpPr>
        <p:spPr>
          <a:xfrm>
            <a:off x="1" y="744450"/>
            <a:ext cx="5167422" cy="1033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26C354-AC79-98E3-4C4F-A7C8D3EEBA3E}"/>
              </a:ext>
            </a:extLst>
          </p:cNvPr>
          <p:cNvSpPr/>
          <p:nvPr/>
        </p:nvSpPr>
        <p:spPr>
          <a:xfrm>
            <a:off x="-3" y="1739868"/>
            <a:ext cx="12546421" cy="1033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684EA5-BE77-0D85-83D9-D4EAAAEB5807}"/>
              </a:ext>
            </a:extLst>
          </p:cNvPr>
          <p:cNvSpPr txBox="1"/>
          <p:nvPr/>
        </p:nvSpPr>
        <p:spPr>
          <a:xfrm>
            <a:off x="774699" y="711200"/>
            <a:ext cx="159609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4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Maailman</a:t>
            </a:r>
            <a:endParaRPr lang="en-GB" sz="6400" b="1" spc="-200" dirty="0">
              <a:solidFill>
                <a:srgbClr val="282829"/>
              </a:solidFill>
              <a:latin typeface="Montserrat" pitchFamily="2" charset="77"/>
            </a:endParaRPr>
          </a:p>
          <a:p>
            <a:r>
              <a:rPr lang="en-GB" sz="64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elintarviketurvallisuuspäivä</a:t>
            </a:r>
            <a:r>
              <a:rPr lang="en-GB" sz="6400" b="1" spc="-200" dirty="0">
                <a:solidFill>
                  <a:srgbClr val="282829"/>
                </a:solidFill>
                <a:effectLst/>
                <a:latin typeface="Montserrat" pitchFamily="2" charset="77"/>
              </a:rPr>
              <a:t>. </a:t>
            </a:r>
            <a:endParaRPr lang="en-GB" sz="6400" spc="-200" dirty="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DDAA63-41D9-164D-23AB-F8C3B31F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D3BE3AB2-7369-044F-0D03-FB9730BE2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985E3EC-F05C-25C4-8330-7E8748477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D151B9E-C8EB-3023-606C-A7BA1E69B283}"/>
              </a:ext>
            </a:extLst>
          </p:cNvPr>
          <p:cNvSpPr txBox="1"/>
          <p:nvPr/>
        </p:nvSpPr>
        <p:spPr>
          <a:xfrm>
            <a:off x="373411" y="12406128"/>
            <a:ext cx="6154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2587F94-F7D4-82A6-5FC7-3CE89CE367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8962" y="12450928"/>
            <a:ext cx="1057486" cy="84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2123E43-AC23-8C8C-3272-B46222673AEA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3811E8-FFED-2C64-2242-AFBB874F293C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Tiede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toiminnassa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B648ED-F0CB-1430-479A-892790CBD60C}"/>
              </a:ext>
            </a:extLst>
          </p:cNvPr>
          <p:cNvSpPr/>
          <p:nvPr/>
        </p:nvSpPr>
        <p:spPr>
          <a:xfrm>
            <a:off x="935666" y="10666198"/>
            <a:ext cx="12509390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FA4158-846F-1E3B-E1F3-2BB1D1229246}"/>
              </a:ext>
            </a:extLst>
          </p:cNvPr>
          <p:cNvSpPr txBox="1"/>
          <p:nvPr/>
        </p:nvSpPr>
        <p:spPr>
          <a:xfrm>
            <a:off x="-1828800" y="10703321"/>
            <a:ext cx="151096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varmistetaan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yhdessä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elintarviketurvallisuus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3F7FBB-9D6E-FB86-A8E7-85B32C19EA70}"/>
              </a:ext>
            </a:extLst>
          </p:cNvPr>
          <p:cNvSpPr/>
          <p:nvPr/>
        </p:nvSpPr>
        <p:spPr>
          <a:xfrm>
            <a:off x="1" y="744450"/>
            <a:ext cx="5167422" cy="1033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8C47CC-E3A2-6012-6DF9-3565FE9168ED}"/>
              </a:ext>
            </a:extLst>
          </p:cNvPr>
          <p:cNvSpPr/>
          <p:nvPr/>
        </p:nvSpPr>
        <p:spPr>
          <a:xfrm>
            <a:off x="-3" y="1739868"/>
            <a:ext cx="12546421" cy="1033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B07928-5932-65C9-2BB4-06245064BC02}"/>
              </a:ext>
            </a:extLst>
          </p:cNvPr>
          <p:cNvSpPr txBox="1"/>
          <p:nvPr/>
        </p:nvSpPr>
        <p:spPr>
          <a:xfrm>
            <a:off x="774699" y="711200"/>
            <a:ext cx="15960948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64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Maailman</a:t>
            </a:r>
            <a:endParaRPr lang="en-GB" sz="6400" b="1" spc="-200" dirty="0">
              <a:solidFill>
                <a:srgbClr val="282829"/>
              </a:solidFill>
              <a:latin typeface="Montserrat" pitchFamily="2" charset="77"/>
            </a:endParaRPr>
          </a:p>
          <a:p>
            <a:r>
              <a:rPr lang="en-GB" sz="6400" b="1" spc="-200" dirty="0" err="1">
                <a:solidFill>
                  <a:srgbClr val="282829"/>
                </a:solidFill>
                <a:effectLst/>
                <a:latin typeface="Montserrat"/>
              </a:rPr>
              <a:t>elintarviketurvallisuuspäivä</a:t>
            </a:r>
            <a:r>
              <a:rPr lang="en-GB" sz="6400" b="1" spc="-2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6400" spc="-2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21EB3C9-66F4-7422-0804-5A4CE0D62C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6" name="Picture 25" descr="A black and white logo&#10;&#10;Description automatically generated">
            <a:extLst>
              <a:ext uri="{FF2B5EF4-FFF2-40B4-BE49-F238E27FC236}">
                <a16:creationId xmlns:a16="http://schemas.microsoft.com/office/drawing/2014/main" id="{85969EAB-F63D-92EC-B652-B25BAC79F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27" name="Picture 2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6538266-6B30-B522-92A8-13DF1712E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AB5D0C5-CFB0-A59D-D47B-D89A13FA7A75}"/>
              </a:ext>
            </a:extLst>
          </p:cNvPr>
          <p:cNvSpPr txBox="1"/>
          <p:nvPr/>
        </p:nvSpPr>
        <p:spPr>
          <a:xfrm>
            <a:off x="373411" y="12406128"/>
            <a:ext cx="6154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B2FDBD8-C627-678F-3991-9F338ABBE0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8962" y="12450928"/>
            <a:ext cx="1057486" cy="84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948C42-1353-A415-2548-0FCDB5944C2D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EB31B1-9D41-30B3-527D-A60E179A94AC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Tiede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toiminnassa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763B80-3801-633B-66CA-608B4DED29FD}"/>
              </a:ext>
            </a:extLst>
          </p:cNvPr>
          <p:cNvSpPr/>
          <p:nvPr/>
        </p:nvSpPr>
        <p:spPr>
          <a:xfrm>
            <a:off x="935666" y="10666198"/>
            <a:ext cx="12509390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5FFB7-D016-D70A-EAC4-990BDD61AAFA}"/>
              </a:ext>
            </a:extLst>
          </p:cNvPr>
          <p:cNvSpPr txBox="1"/>
          <p:nvPr/>
        </p:nvSpPr>
        <p:spPr>
          <a:xfrm>
            <a:off x="-1828800" y="10703321"/>
            <a:ext cx="151096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varmistetaan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yhdessä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6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elintarviketurvallisuus</a:t>
            </a:r>
            <a:r>
              <a:rPr lang="en-US" sz="46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020032-B253-9B55-2A64-96F0DBEACA8D}"/>
              </a:ext>
            </a:extLst>
          </p:cNvPr>
          <p:cNvSpPr/>
          <p:nvPr/>
        </p:nvSpPr>
        <p:spPr>
          <a:xfrm>
            <a:off x="1" y="744450"/>
            <a:ext cx="5167422" cy="1033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BB685B-34FC-EFB2-395A-359F9EBFF64C}"/>
              </a:ext>
            </a:extLst>
          </p:cNvPr>
          <p:cNvSpPr/>
          <p:nvPr/>
        </p:nvSpPr>
        <p:spPr>
          <a:xfrm>
            <a:off x="-3" y="1739868"/>
            <a:ext cx="12546421" cy="1033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43E303-E8D5-937F-26FF-89A1184C20A7}"/>
              </a:ext>
            </a:extLst>
          </p:cNvPr>
          <p:cNvSpPr txBox="1"/>
          <p:nvPr/>
        </p:nvSpPr>
        <p:spPr>
          <a:xfrm>
            <a:off x="774699" y="711200"/>
            <a:ext cx="15960948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6400" b="1" spc="-200" dirty="0" err="1">
                <a:solidFill>
                  <a:srgbClr val="282829"/>
                </a:solidFill>
                <a:effectLst/>
                <a:latin typeface="Montserrat" pitchFamily="2" charset="77"/>
              </a:rPr>
              <a:t>Maailman</a:t>
            </a:r>
            <a:endParaRPr lang="en-GB" sz="6400" b="1" spc="-200" dirty="0">
              <a:solidFill>
                <a:srgbClr val="282829"/>
              </a:solidFill>
              <a:latin typeface="Montserrat" pitchFamily="2" charset="77"/>
            </a:endParaRPr>
          </a:p>
          <a:p>
            <a:r>
              <a:rPr lang="en-GB" sz="6400" b="1" spc="-200" dirty="0" err="1">
                <a:solidFill>
                  <a:srgbClr val="282829"/>
                </a:solidFill>
                <a:effectLst/>
                <a:latin typeface="Montserrat"/>
              </a:rPr>
              <a:t>elintarviketurvallisuuspäivä</a:t>
            </a:r>
            <a:r>
              <a:rPr lang="en-GB" sz="6400" b="1" spc="-2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6400" spc="-2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E963BC-02B6-E842-E9B0-F8EA2DAE1D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40A257CE-2D44-392D-0448-061F761FA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8F2807F-0F20-4E2C-FABB-D095CCCD8C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BE7B425-AB46-5965-CD87-72055BBA98D3}"/>
              </a:ext>
            </a:extLst>
          </p:cNvPr>
          <p:cNvSpPr txBox="1"/>
          <p:nvPr/>
        </p:nvSpPr>
        <p:spPr>
          <a:xfrm>
            <a:off x="373411" y="12406128"/>
            <a:ext cx="6154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EA87BE6-228F-01E3-969B-48BF08183C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8962" y="12450928"/>
            <a:ext cx="1057486" cy="84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610AD7-289E-44FA-BA30-4E0D743CCC1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75</Words>
  <Application>Microsoft Office PowerPoint</Application>
  <PresentationFormat>Custom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56</cp:revision>
  <dcterms:created xsi:type="dcterms:W3CDTF">2024-06-06T13:31:57Z</dcterms:created>
  <dcterms:modified xsi:type="dcterms:W3CDTF">2025-06-03T08:29:05Z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