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0" r:id="rId6"/>
    <p:sldId id="266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AA18AB-EBCF-4039-8BA4-2AE83ED7C19A}" v="13" dt="2025-06-03T09:00:03.4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41AA18AB-EBCF-4039-8BA4-2AE83ED7C19A}"/>
    <pc:docChg chg="delSld">
      <pc:chgData name="" userId="" providerId="" clId="Web-{41AA18AB-EBCF-4039-8BA4-2AE83ED7C19A}" dt="2025-06-03T08:59:04.800" v="0"/>
      <pc:docMkLst>
        <pc:docMk/>
      </pc:docMkLst>
      <pc:sldChg chg="del">
        <pc:chgData name="" userId="" providerId="" clId="Web-{41AA18AB-EBCF-4039-8BA4-2AE83ED7C19A}" dt="2025-06-03T08:59:04.800" v="0"/>
        <pc:sldMkLst>
          <pc:docMk/>
          <pc:sldMk cId="340486254" sldId="258"/>
        </pc:sldMkLst>
      </pc:sldChg>
    </pc:docChg>
  </pc:docChgLst>
  <pc:docChgLst>
    <pc:chgData name="Barabucci, Claudia" userId="S::claudia.barabucci@gopa.eu::5972fce7-4b5c-405c-9f83-b43540fc848d" providerId="AD" clId="Web-{41AA18AB-EBCF-4039-8BA4-2AE83ED7C19A}"/>
    <pc:docChg chg="addSld delSld modSld">
      <pc:chgData name="Barabucci, Claudia" userId="S::claudia.barabucci@gopa.eu::5972fce7-4b5c-405c-9f83-b43540fc848d" providerId="AD" clId="Web-{41AA18AB-EBCF-4039-8BA4-2AE83ED7C19A}" dt="2025-06-03T09:00:03.412" v="5" actId="20577"/>
      <pc:docMkLst>
        <pc:docMk/>
      </pc:docMkLst>
      <pc:sldChg chg="del">
        <pc:chgData name="Barabucci, Claudia" userId="S::claudia.barabucci@gopa.eu::5972fce7-4b5c-405c-9f83-b43540fc848d" providerId="AD" clId="Web-{41AA18AB-EBCF-4039-8BA4-2AE83ED7C19A}" dt="2025-06-03T08:59:06.160" v="0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41AA18AB-EBCF-4039-8BA4-2AE83ED7C19A}" dt="2025-06-03T08:59:36.895" v="3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41AA18AB-EBCF-4039-8BA4-2AE83ED7C19A}" dt="2025-06-03T08:59:36.895" v="3" actId="20577"/>
          <ac:spMkLst>
            <pc:docMk/>
            <pc:sldMk cId="3301279087" sldId="260"/>
            <ac:spMk id="12" creationId="{B3440FB1-8A7C-64D2-C1D7-71BD5C48D401}"/>
          </ac:spMkLst>
        </pc:spChg>
      </pc:sldChg>
      <pc:sldChg chg="modSp">
        <pc:chgData name="Barabucci, Claudia" userId="S::claudia.barabucci@gopa.eu::5972fce7-4b5c-405c-9f83-b43540fc848d" providerId="AD" clId="Web-{41AA18AB-EBCF-4039-8BA4-2AE83ED7C19A}" dt="2025-06-03T08:59:31.692" v="1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41AA18AB-EBCF-4039-8BA4-2AE83ED7C19A}" dt="2025-06-03T08:59:31.692" v="1" actId="20577"/>
          <ac:spMkLst>
            <pc:docMk/>
            <pc:sldMk cId="2856399862" sldId="261"/>
            <ac:spMk id="12" creationId="{51A853E7-5153-9AA4-8D1B-926FD699343B}"/>
          </ac:spMkLst>
        </pc:spChg>
      </pc:sldChg>
      <pc:sldChg chg="del">
        <pc:chgData name="Barabucci, Claudia" userId="S::claudia.barabucci@gopa.eu::5972fce7-4b5c-405c-9f83-b43540fc848d" providerId="AD" clId="Web-{41AA18AB-EBCF-4039-8BA4-2AE83ED7C19A}" dt="2025-06-03T08:59:32.379" v="2"/>
        <pc:sldMkLst>
          <pc:docMk/>
          <pc:sldMk cId="1059277131" sldId="262"/>
        </pc:sldMkLst>
      </pc:sldChg>
      <pc:sldChg chg="modSp add">
        <pc:chgData name="Barabucci, Claudia" userId="S::claudia.barabucci@gopa.eu::5972fce7-4b5c-405c-9f83-b43540fc848d" providerId="AD" clId="Web-{41AA18AB-EBCF-4039-8BA4-2AE83ED7C19A}" dt="2025-06-03T09:00:03.412" v="5" actId="20577"/>
        <pc:sldMkLst>
          <pc:docMk/>
          <pc:sldMk cId="868325399" sldId="266"/>
        </pc:sldMkLst>
        <pc:spChg chg="mod">
          <ac:chgData name="Barabucci, Claudia" userId="S::claudia.barabucci@gopa.eu::5972fce7-4b5c-405c-9f83-b43540fc848d" providerId="AD" clId="Web-{41AA18AB-EBCF-4039-8BA4-2AE83ED7C19A}" dt="2025-06-03T09:00:03.412" v="5" actId="20577"/>
          <ac:spMkLst>
            <pc:docMk/>
            <pc:sldMk cId="868325399" sldId="266"/>
            <ac:spMk id="10" creationId="{58F67190-9BC2-1350-761D-DA0C69F66FE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013EE040-CC8D-C655-EFDC-D06FD8A0C3C6}"/>
              </a:ext>
            </a:extLst>
          </p:cNvPr>
          <p:cNvGrpSpPr/>
          <p:nvPr/>
        </p:nvGrpSpPr>
        <p:grpSpPr>
          <a:xfrm>
            <a:off x="-2" y="744451"/>
            <a:ext cx="7489373" cy="2585323"/>
            <a:chOff x="-2" y="744451"/>
            <a:chExt cx="7489373" cy="258532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FA8F736-B427-BB7D-6941-C4BE0BA49A3A}"/>
                </a:ext>
              </a:extLst>
            </p:cNvPr>
            <p:cNvSpPr/>
            <p:nvPr/>
          </p:nvSpPr>
          <p:spPr>
            <a:xfrm>
              <a:off x="1" y="744451"/>
              <a:ext cx="7489370" cy="879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O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98DF676-614C-FFFC-6ADC-FBA342FDD130}"/>
                </a:ext>
              </a:extLst>
            </p:cNvPr>
            <p:cNvSpPr/>
            <p:nvPr/>
          </p:nvSpPr>
          <p:spPr>
            <a:xfrm>
              <a:off x="-2" y="1592002"/>
              <a:ext cx="7126516" cy="879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O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1F22CC-C687-F490-649A-5394A209309C}"/>
                </a:ext>
              </a:extLst>
            </p:cNvPr>
            <p:cNvSpPr/>
            <p:nvPr/>
          </p:nvSpPr>
          <p:spPr>
            <a:xfrm>
              <a:off x="-1" y="2449854"/>
              <a:ext cx="5021944" cy="879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O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1E5E9D58-3E03-3B89-B7A4-6690A4DD40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8991D9-13A3-3BFF-EEF6-DD3AB0CE258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E3EC7E1-4108-E693-121F-C46A2F541147}"/>
              </a:ext>
            </a:extLst>
          </p:cNvPr>
          <p:cNvSpPr/>
          <p:nvPr/>
        </p:nvSpPr>
        <p:spPr>
          <a:xfrm flipV="1">
            <a:off x="6858000" y="9694743"/>
            <a:ext cx="658705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1CC841-60C0-E18C-9656-4485D1E01A86}"/>
              </a:ext>
            </a:extLst>
          </p:cNvPr>
          <p:cNvSpPr txBox="1"/>
          <p:nvPr/>
        </p:nvSpPr>
        <p:spPr>
          <a:xfrm>
            <a:off x="5818910" y="9766142"/>
            <a:ext cx="7461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La </a:t>
            </a:r>
            <a:r>
              <a:rPr lang="en-US" sz="44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ciencia</a:t>
            </a:r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4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en</a:t>
            </a:r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4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acción</a:t>
            </a:r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4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69884D-3B52-FE77-C38D-8862DB06EEBF}"/>
              </a:ext>
            </a:extLst>
          </p:cNvPr>
          <p:cNvSpPr/>
          <p:nvPr/>
        </p:nvSpPr>
        <p:spPr>
          <a:xfrm>
            <a:off x="1306289" y="10666198"/>
            <a:ext cx="1213876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A06489-2403-B22E-1016-1B64A5BA2F29}"/>
              </a:ext>
            </a:extLst>
          </p:cNvPr>
          <p:cNvSpPr txBox="1"/>
          <p:nvPr/>
        </p:nvSpPr>
        <p:spPr>
          <a:xfrm>
            <a:off x="1035338" y="10703321"/>
            <a:ext cx="12245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garantizando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la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seguridad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alimentaria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juntos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A853E7-5153-9AA4-8D1B-926FD699343B}"/>
              </a:ext>
            </a:extLst>
          </p:cNvPr>
          <p:cNvSpPr txBox="1"/>
          <p:nvPr/>
        </p:nvSpPr>
        <p:spPr>
          <a:xfrm>
            <a:off x="774699" y="711200"/>
            <a:ext cx="8922193" cy="25853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5400" b="1" dirty="0">
                <a:solidFill>
                  <a:srgbClr val="282829"/>
                </a:solidFill>
                <a:effectLst/>
                <a:latin typeface="Montserrat"/>
              </a:rPr>
              <a:t>Día Mundial de la </a:t>
            </a:r>
            <a:r>
              <a:rPr lang="en-GB" sz="5400" b="1" dirty="0" err="1">
                <a:solidFill>
                  <a:srgbClr val="282829"/>
                </a:solidFill>
                <a:effectLst/>
                <a:latin typeface="Montserrat"/>
              </a:rPr>
              <a:t>Inocuidad</a:t>
            </a:r>
            <a:r>
              <a:rPr lang="en-GB" sz="5400" b="1" dirty="0">
                <a:solidFill>
                  <a:srgbClr val="282829"/>
                </a:solidFill>
                <a:effectLst/>
                <a:latin typeface="Montserrat"/>
              </a:rPr>
              <a:t> de </a:t>
            </a:r>
            <a:r>
              <a:rPr lang="en-GB" sz="5400" b="1" dirty="0" err="1">
                <a:solidFill>
                  <a:srgbClr val="282829"/>
                </a:solidFill>
                <a:effectLst/>
                <a:latin typeface="Montserrat"/>
              </a:rPr>
              <a:t>los</a:t>
            </a:r>
            <a:r>
              <a:rPr lang="en-GB" sz="5400" b="1" dirty="0">
                <a:solidFill>
                  <a:srgbClr val="282829"/>
                </a:solidFill>
                <a:effectLst/>
                <a:latin typeface="Montserrat"/>
              </a:rPr>
              <a:t> Alimentos </a:t>
            </a:r>
            <a:endParaRPr lang="en-GB" sz="54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EAADCB36-6AB0-43FB-D6AA-F26F41EAAD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pic>
        <p:nvPicPr>
          <p:cNvPr id="14" name="Picture 13" descr="A yellow rectangular object with black text&#10;&#10;Description automatically generated">
            <a:extLst>
              <a:ext uri="{FF2B5EF4-FFF2-40B4-BE49-F238E27FC236}">
                <a16:creationId xmlns:a16="http://schemas.microsoft.com/office/drawing/2014/main" id="{117CDD0F-A3F2-6F5E-4786-6F13C4319B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4812" y="12546837"/>
            <a:ext cx="3397249" cy="6311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25C84EE-F7C7-FB93-A4BB-B4B8B2F992B8}"/>
              </a:ext>
            </a:extLst>
          </p:cNvPr>
          <p:cNvSpPr txBox="1"/>
          <p:nvPr/>
        </p:nvSpPr>
        <p:spPr>
          <a:xfrm>
            <a:off x="373410" y="12406128"/>
            <a:ext cx="3553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BEEA294-3607-0BA9-D5D2-938D1A254BD3}"/>
              </a:ext>
            </a:extLst>
          </p:cNvPr>
          <p:cNvGrpSpPr/>
          <p:nvPr/>
        </p:nvGrpSpPr>
        <p:grpSpPr>
          <a:xfrm>
            <a:off x="-2" y="744451"/>
            <a:ext cx="7489373" cy="2585323"/>
            <a:chOff x="-2" y="744451"/>
            <a:chExt cx="7489373" cy="2585324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717FC10-BD53-3DA9-CE0F-395C6C2176F6}"/>
                </a:ext>
              </a:extLst>
            </p:cNvPr>
            <p:cNvSpPr/>
            <p:nvPr/>
          </p:nvSpPr>
          <p:spPr>
            <a:xfrm>
              <a:off x="1" y="744451"/>
              <a:ext cx="7489370" cy="879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O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802284A-4CBD-CD9A-3F33-2CD5FA8248F2}"/>
                </a:ext>
              </a:extLst>
            </p:cNvPr>
            <p:cNvSpPr/>
            <p:nvPr/>
          </p:nvSpPr>
          <p:spPr>
            <a:xfrm>
              <a:off x="-2" y="1592002"/>
              <a:ext cx="7126516" cy="879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O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7C509DD-9EE5-4B70-8306-D1DE6EF426E4}"/>
                </a:ext>
              </a:extLst>
            </p:cNvPr>
            <p:cNvSpPr/>
            <p:nvPr/>
          </p:nvSpPr>
          <p:spPr>
            <a:xfrm>
              <a:off x="-1" y="2449854"/>
              <a:ext cx="5021944" cy="879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O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8DB2789-9D89-09F7-A7C6-F705A2AA322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E47D6A-9625-49EC-DDA9-3F2BBD7527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A3F2702-A226-7FDA-1A4A-3D3D1D56D61E}"/>
              </a:ext>
            </a:extLst>
          </p:cNvPr>
          <p:cNvSpPr/>
          <p:nvPr/>
        </p:nvSpPr>
        <p:spPr>
          <a:xfrm flipV="1">
            <a:off x="6858000" y="9694743"/>
            <a:ext cx="658705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387CD5-8327-04D8-C95C-6D31183214BD}"/>
              </a:ext>
            </a:extLst>
          </p:cNvPr>
          <p:cNvSpPr txBox="1"/>
          <p:nvPr/>
        </p:nvSpPr>
        <p:spPr>
          <a:xfrm>
            <a:off x="5818910" y="9766142"/>
            <a:ext cx="7461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La </a:t>
            </a:r>
            <a:r>
              <a:rPr lang="en-US" sz="44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ciencia</a:t>
            </a:r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4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en</a:t>
            </a:r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4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acción</a:t>
            </a:r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4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DAB359A-6E21-EC81-30AB-A41FD013D26B}"/>
              </a:ext>
            </a:extLst>
          </p:cNvPr>
          <p:cNvSpPr/>
          <p:nvPr/>
        </p:nvSpPr>
        <p:spPr>
          <a:xfrm>
            <a:off x="1306289" y="10666198"/>
            <a:ext cx="1213876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C69F76-EDAE-4F69-E4A9-F25AC61084FC}"/>
              </a:ext>
            </a:extLst>
          </p:cNvPr>
          <p:cNvSpPr txBox="1"/>
          <p:nvPr/>
        </p:nvSpPr>
        <p:spPr>
          <a:xfrm>
            <a:off x="1035338" y="10703321"/>
            <a:ext cx="12245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garantizando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la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seguridad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alimentaria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juntos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440FB1-8A7C-64D2-C1D7-71BD5C48D401}"/>
              </a:ext>
            </a:extLst>
          </p:cNvPr>
          <p:cNvSpPr txBox="1"/>
          <p:nvPr/>
        </p:nvSpPr>
        <p:spPr>
          <a:xfrm>
            <a:off x="774699" y="711200"/>
            <a:ext cx="8922193" cy="25853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5400" b="1" dirty="0">
                <a:solidFill>
                  <a:srgbClr val="282829"/>
                </a:solidFill>
                <a:effectLst/>
                <a:latin typeface="Montserrat"/>
              </a:rPr>
              <a:t>Día Mundial de la </a:t>
            </a:r>
            <a:r>
              <a:rPr lang="en-GB" sz="5400" b="1" dirty="0" err="1">
                <a:solidFill>
                  <a:srgbClr val="282829"/>
                </a:solidFill>
                <a:effectLst/>
                <a:latin typeface="Montserrat"/>
              </a:rPr>
              <a:t>Inocuidad</a:t>
            </a:r>
            <a:r>
              <a:rPr lang="en-GB" sz="5400" b="1" dirty="0">
                <a:solidFill>
                  <a:srgbClr val="282829"/>
                </a:solidFill>
                <a:effectLst/>
                <a:latin typeface="Montserrat"/>
              </a:rPr>
              <a:t> de </a:t>
            </a:r>
            <a:r>
              <a:rPr lang="en-GB" sz="5400" b="1" dirty="0" err="1">
                <a:solidFill>
                  <a:srgbClr val="282829"/>
                </a:solidFill>
                <a:effectLst/>
                <a:latin typeface="Montserrat"/>
              </a:rPr>
              <a:t>los</a:t>
            </a:r>
            <a:r>
              <a:rPr lang="en-GB" sz="5400" b="1" dirty="0">
                <a:solidFill>
                  <a:srgbClr val="282829"/>
                </a:solidFill>
                <a:effectLst/>
                <a:latin typeface="Montserrat"/>
              </a:rPr>
              <a:t> Alimentos </a:t>
            </a:r>
            <a:endParaRPr lang="en-GB" sz="54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164A727E-581D-2FF2-D792-B6FD4233FF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pic>
        <p:nvPicPr>
          <p:cNvPr id="14" name="Picture 13" descr="A yellow rectangular object with black text&#10;&#10;Description automatically generated">
            <a:extLst>
              <a:ext uri="{FF2B5EF4-FFF2-40B4-BE49-F238E27FC236}">
                <a16:creationId xmlns:a16="http://schemas.microsoft.com/office/drawing/2014/main" id="{D0416B49-A750-E77F-F194-8905C3AE4B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4812" y="12546837"/>
            <a:ext cx="3397249" cy="6311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9E7E38C-B59C-AD79-93DC-8C2B0D2831CF}"/>
              </a:ext>
            </a:extLst>
          </p:cNvPr>
          <p:cNvSpPr txBox="1"/>
          <p:nvPr/>
        </p:nvSpPr>
        <p:spPr>
          <a:xfrm>
            <a:off x="373410" y="12406128"/>
            <a:ext cx="3553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515323F-34A0-83E2-EA9A-DD52F7FC2AFD}"/>
              </a:ext>
            </a:extLst>
          </p:cNvPr>
          <p:cNvGrpSpPr/>
          <p:nvPr/>
        </p:nvGrpSpPr>
        <p:grpSpPr>
          <a:xfrm>
            <a:off x="-2" y="744451"/>
            <a:ext cx="7489373" cy="2585323"/>
            <a:chOff x="-2" y="744451"/>
            <a:chExt cx="7489373" cy="2585324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48B2CBE-D19D-7D85-FD27-8157E75318EB}"/>
                </a:ext>
              </a:extLst>
            </p:cNvPr>
            <p:cNvSpPr/>
            <p:nvPr/>
          </p:nvSpPr>
          <p:spPr>
            <a:xfrm>
              <a:off x="1" y="744451"/>
              <a:ext cx="7489370" cy="879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O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0AACD923-34C3-EDA8-9B8F-8D49FE1EF1FA}"/>
                </a:ext>
              </a:extLst>
            </p:cNvPr>
            <p:cNvSpPr/>
            <p:nvPr/>
          </p:nvSpPr>
          <p:spPr>
            <a:xfrm>
              <a:off x="-2" y="1592002"/>
              <a:ext cx="7126516" cy="879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O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795A2BB-4C5E-09DF-6677-1717DCE4DB5D}"/>
                </a:ext>
              </a:extLst>
            </p:cNvPr>
            <p:cNvSpPr/>
            <p:nvPr/>
          </p:nvSpPr>
          <p:spPr>
            <a:xfrm>
              <a:off x="-1" y="2449854"/>
              <a:ext cx="5021944" cy="879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RO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3AA61FB2-E039-BCDC-5344-4C7404A316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23F6A04-4AA2-1086-59F2-AEB5FEDEA2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7FB2E74-DAC1-E582-07D3-904A4520A8AD}"/>
              </a:ext>
            </a:extLst>
          </p:cNvPr>
          <p:cNvSpPr/>
          <p:nvPr/>
        </p:nvSpPr>
        <p:spPr>
          <a:xfrm flipV="1">
            <a:off x="6858000" y="9694743"/>
            <a:ext cx="658705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89A66F-D500-BA95-D4BF-4A3278D8A63E}"/>
              </a:ext>
            </a:extLst>
          </p:cNvPr>
          <p:cNvSpPr txBox="1"/>
          <p:nvPr/>
        </p:nvSpPr>
        <p:spPr>
          <a:xfrm>
            <a:off x="5818910" y="9766142"/>
            <a:ext cx="7461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La </a:t>
            </a:r>
            <a:r>
              <a:rPr lang="en-US" sz="44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ciencia</a:t>
            </a:r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4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en</a:t>
            </a:r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 </a:t>
            </a:r>
            <a:r>
              <a:rPr lang="en-US" sz="4400" b="1" u="none" strike="noStrike" dirty="0" err="1">
                <a:solidFill>
                  <a:srgbClr val="282829"/>
                </a:solidFill>
                <a:effectLst/>
                <a:latin typeface="Montserrat" pitchFamily="2" charset="77"/>
              </a:rPr>
              <a:t>acción</a:t>
            </a:r>
            <a:r>
              <a:rPr lang="en-US" sz="44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: </a:t>
            </a:r>
            <a:endParaRPr lang="en-US" sz="44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78CEE7-11C1-ABF2-C992-09226A575B6B}"/>
              </a:ext>
            </a:extLst>
          </p:cNvPr>
          <p:cNvSpPr/>
          <p:nvPr/>
        </p:nvSpPr>
        <p:spPr>
          <a:xfrm>
            <a:off x="1306289" y="10666198"/>
            <a:ext cx="12138766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D77F03-2957-C0FE-68BD-300E55BF414E}"/>
              </a:ext>
            </a:extLst>
          </p:cNvPr>
          <p:cNvSpPr txBox="1"/>
          <p:nvPr/>
        </p:nvSpPr>
        <p:spPr>
          <a:xfrm>
            <a:off x="1035338" y="10703321"/>
            <a:ext cx="122455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garantizando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la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seguridad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alimentaria </a:t>
            </a:r>
            <a:r>
              <a:rPr lang="en-US" sz="4400" spc="-200" dirty="0" err="1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juntos</a:t>
            </a:r>
            <a:r>
              <a:rPr lang="en-US" sz="4400" spc="-200" dirty="0">
                <a:solidFill>
                  <a:srgbClr val="282829"/>
                </a:solidFill>
                <a:latin typeface="Montserrat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F67190-9BC2-1350-761D-DA0C69F66FE1}"/>
              </a:ext>
            </a:extLst>
          </p:cNvPr>
          <p:cNvSpPr txBox="1"/>
          <p:nvPr/>
        </p:nvSpPr>
        <p:spPr>
          <a:xfrm>
            <a:off x="774699" y="711200"/>
            <a:ext cx="8922193" cy="258532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5400" b="1" dirty="0">
                <a:solidFill>
                  <a:srgbClr val="282829"/>
                </a:solidFill>
                <a:effectLst/>
                <a:latin typeface="Montserrat"/>
              </a:rPr>
              <a:t>Día Mundial de la </a:t>
            </a:r>
            <a:r>
              <a:rPr lang="en-GB" sz="5400" b="1" dirty="0" err="1">
                <a:solidFill>
                  <a:srgbClr val="282829"/>
                </a:solidFill>
                <a:effectLst/>
                <a:latin typeface="Montserrat"/>
              </a:rPr>
              <a:t>Inocuidad</a:t>
            </a:r>
            <a:r>
              <a:rPr lang="en-GB" sz="5400" b="1" dirty="0">
                <a:solidFill>
                  <a:srgbClr val="282829"/>
                </a:solidFill>
                <a:effectLst/>
                <a:latin typeface="Montserrat"/>
              </a:rPr>
              <a:t> de </a:t>
            </a:r>
            <a:r>
              <a:rPr lang="en-GB" sz="5400" b="1" dirty="0" err="1">
                <a:solidFill>
                  <a:srgbClr val="282829"/>
                </a:solidFill>
                <a:effectLst/>
                <a:latin typeface="Montserrat"/>
              </a:rPr>
              <a:t>los</a:t>
            </a:r>
            <a:r>
              <a:rPr lang="en-GB" sz="5400" b="1" dirty="0">
                <a:solidFill>
                  <a:srgbClr val="282829"/>
                </a:solidFill>
                <a:effectLst/>
                <a:latin typeface="Montserrat"/>
              </a:rPr>
              <a:t> </a:t>
            </a:r>
            <a:r>
              <a:rPr lang="en-GB" sz="5400" b="1">
                <a:solidFill>
                  <a:srgbClr val="282829"/>
                </a:solidFill>
                <a:effectLst/>
                <a:latin typeface="Montserrat"/>
              </a:rPr>
              <a:t>Alimentos </a:t>
            </a:r>
            <a:endParaRPr lang="en-GB" sz="540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7" name="Picture 6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E07DC9F4-5945-F26E-EAE2-E90D6BE81D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pic>
        <p:nvPicPr>
          <p:cNvPr id="16" name="Picture 15" descr="A yellow rectangular object with black text&#10;&#10;Description automatically generated">
            <a:extLst>
              <a:ext uri="{FF2B5EF4-FFF2-40B4-BE49-F238E27FC236}">
                <a16:creationId xmlns:a16="http://schemas.microsoft.com/office/drawing/2014/main" id="{CB2E5648-D1F0-54F5-C1DA-FDA7094DBF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4812" y="12546837"/>
            <a:ext cx="3397249" cy="63112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405D62A-E994-7FA9-483A-705DBE88FDC7}"/>
              </a:ext>
            </a:extLst>
          </p:cNvPr>
          <p:cNvSpPr txBox="1"/>
          <p:nvPr/>
        </p:nvSpPr>
        <p:spPr>
          <a:xfrm>
            <a:off x="373410" y="12406128"/>
            <a:ext cx="3553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2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BC125E7-737D-45FE-AEC2-65C11CD264B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125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57</cp:revision>
  <dcterms:created xsi:type="dcterms:W3CDTF">2024-06-06T13:31:57Z</dcterms:created>
  <dcterms:modified xsi:type="dcterms:W3CDTF">2025-06-03T09:00:07Z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