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6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7DCE3A-DAED-BAA7-EB45-5DBA518E365D}" v="1" dt="2025-06-03T08:21:37.727"/>
    <p1510:client id="{8295CED5-B06F-4BA0-A502-6F757A844D7D}" v="19" dt="2025-06-03T08:19:53.7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777DCE3A-DAED-BAA7-EB45-5DBA518E365D}"/>
    <pc:docChg chg="addSld">
      <pc:chgData name="Barabucci, Claudia" userId="S::claudia.barabucci@gopa.eu::5972fce7-4b5c-405c-9f83-b43540fc848d" providerId="AD" clId="Web-{777DCE3A-DAED-BAA7-EB45-5DBA518E365D}" dt="2025-06-03T08:21:37.727" v="0"/>
      <pc:docMkLst>
        <pc:docMk/>
      </pc:docMkLst>
      <pc:sldChg chg="add">
        <pc:chgData name="Barabucci, Claudia" userId="S::claudia.barabucci@gopa.eu::5972fce7-4b5c-405c-9f83-b43540fc848d" providerId="AD" clId="Web-{777DCE3A-DAED-BAA7-EB45-5DBA518E365D}" dt="2025-06-03T08:21:37.727" v="0"/>
        <pc:sldMkLst>
          <pc:docMk/>
          <pc:sldMk cId="868325399" sldId="266"/>
        </pc:sldMkLst>
      </pc:sldChg>
    </pc:docChg>
  </pc:docChgLst>
  <pc:docChgLst>
    <pc:chgData name="Barabucci, Claudia" userId="S::claudia.barabucci@gopa.eu::5972fce7-4b5c-405c-9f83-b43540fc848d" providerId="AD" clId="Web-{8295CED5-B06F-4BA0-A502-6F757A844D7D}"/>
    <pc:docChg chg="delSld modSld">
      <pc:chgData name="Barabucci, Claudia" userId="S::claudia.barabucci@gopa.eu::5972fce7-4b5c-405c-9f83-b43540fc848d" providerId="AD" clId="Web-{8295CED5-B06F-4BA0-A502-6F757A844D7D}" dt="2025-06-03T08:19:52.304" v="5" actId="20577"/>
      <pc:docMkLst>
        <pc:docMk/>
      </pc:docMkLst>
      <pc:sldChg chg="del">
        <pc:chgData name="Barabucci, Claudia" userId="S::claudia.barabucci@gopa.eu::5972fce7-4b5c-405c-9f83-b43540fc848d" providerId="AD" clId="Web-{8295CED5-B06F-4BA0-A502-6F757A844D7D}" dt="2025-06-03T08:19:41.850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8295CED5-B06F-4BA0-A502-6F757A844D7D}" dt="2025-06-03T08:19:52.304" v="5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8295CED5-B06F-4BA0-A502-6F757A844D7D}" dt="2025-06-03T08:19:52.304" v="5" actId="20577"/>
          <ac:spMkLst>
            <pc:docMk/>
            <pc:sldMk cId="3301279087" sldId="260"/>
            <ac:spMk id="5" creationId="{D34F4209-2701-622A-8D29-A52797041A3D}"/>
          </ac:spMkLst>
        </pc:spChg>
        <pc:spChg chg="mod">
          <ac:chgData name="Barabucci, Claudia" userId="S::claudia.barabucci@gopa.eu::5972fce7-4b5c-405c-9f83-b43540fc848d" providerId="AD" clId="Web-{8295CED5-B06F-4BA0-A502-6F757A844D7D}" dt="2025-06-03T08:19:49.413" v="4" actId="20577"/>
          <ac:spMkLst>
            <pc:docMk/>
            <pc:sldMk cId="3301279087" sldId="260"/>
            <ac:spMk id="8" creationId="{9039E2CE-8EA9-1739-52CD-86B450C5B195}"/>
          </ac:spMkLst>
        </pc:spChg>
      </pc:sldChg>
      <pc:sldChg chg="modSp">
        <pc:chgData name="Barabucci, Claudia" userId="S::claudia.barabucci@gopa.eu::5972fce7-4b5c-405c-9f83-b43540fc848d" providerId="AD" clId="Web-{8295CED5-B06F-4BA0-A502-6F757A844D7D}" dt="2025-06-03T08:19:45.960" v="3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8295CED5-B06F-4BA0-A502-6F757A844D7D}" dt="2025-06-03T08:19:45.960" v="3" actId="20577"/>
          <ac:spMkLst>
            <pc:docMk/>
            <pc:sldMk cId="2856399862" sldId="261"/>
            <ac:spMk id="5" creationId="{6A9739CA-8602-0ACD-86B3-EBF29CA3FC8E}"/>
          </ac:spMkLst>
        </pc:spChg>
        <pc:spChg chg="mod">
          <ac:chgData name="Barabucci, Claudia" userId="S::claudia.barabucci@gopa.eu::5972fce7-4b5c-405c-9f83-b43540fc848d" providerId="AD" clId="Web-{8295CED5-B06F-4BA0-A502-6F757A844D7D}" dt="2025-06-03T08:19:43.975" v="2" actId="20577"/>
          <ac:spMkLst>
            <pc:docMk/>
            <pc:sldMk cId="2856399862" sldId="261"/>
            <ac:spMk id="8" creationId="{F3FD190D-CBC4-9F2A-7C17-2164C6837396}"/>
          </ac:spMkLst>
        </pc:spChg>
      </pc:sldChg>
      <pc:sldChg chg="del">
        <pc:chgData name="Barabucci, Claudia" userId="S::claudia.barabucci@gopa.eu::5972fce7-4b5c-405c-9f83-b43540fc848d" providerId="AD" clId="Web-{8295CED5-B06F-4BA0-A502-6F757A844D7D}" dt="2025-06-03T08:19:38.069" v="0"/>
        <pc:sldMkLst>
          <pc:docMk/>
          <pc:sldMk cId="1059277131" sldId="262"/>
        </pc:sldMkLst>
      </pc:sldChg>
    </pc:docChg>
  </pc:docChgLst>
  <pc:docChgLst>
    <pc:chgData clId="Web-{8295CED5-B06F-4BA0-A502-6F757A844D7D}"/>
    <pc:docChg chg="delSld">
      <pc:chgData name="" userId="" providerId="" clId="Web-{8295CED5-B06F-4BA0-A502-6F757A844D7D}" dt="2025-06-03T08:19:35.335" v="0"/>
      <pc:docMkLst>
        <pc:docMk/>
      </pc:docMkLst>
      <pc:sldChg chg="del">
        <pc:chgData name="" userId="" providerId="" clId="Web-{8295CED5-B06F-4BA0-A502-6F757A844D7D}" dt="2025-06-03T08:19:35.335" v="0"/>
        <pc:sldMkLst>
          <pc:docMk/>
          <pc:sldMk cId="340486254" sldId="2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A4D7B-C355-9546-97F9-4254FB5C1A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65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A9EEA2-D37B-F998-597C-16BDE8B74020}"/>
              </a:ext>
            </a:extLst>
          </p:cNvPr>
          <p:cNvSpPr/>
          <p:nvPr/>
        </p:nvSpPr>
        <p:spPr>
          <a:xfrm flipV="1">
            <a:off x="6485860" y="9694743"/>
            <a:ext cx="69591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7B8E9F-1999-B21F-7657-DD30E7864407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b="1" u="none" strike="noStrike">
                <a:solidFill>
                  <a:srgbClr val="282829"/>
                </a:solidFill>
                <a:effectLst/>
                <a:latin typeface="Montserrat" pitchFamily="2" charset="77"/>
              </a:rPr>
              <a:t>Η επιστήμη σε δράση: </a:t>
            </a:r>
            <a:endParaRPr lang="en-US" sz="4800" b="1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B3B619-4E1F-2761-7E5D-0D666641886C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739CA-8602-0ACD-86B3-EBF29CA3FC8E}"/>
              </a:ext>
            </a:extLst>
          </p:cNvPr>
          <p:cNvSpPr txBox="1"/>
          <p:nvPr/>
        </p:nvSpPr>
        <p:spPr>
          <a:xfrm>
            <a:off x="-1807535" y="10703321"/>
            <a:ext cx="15088411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l-GR" sz="4800" spc="-200">
                <a:solidFill>
                  <a:srgbClr val="282829"/>
                </a:solidFill>
                <a:latin typeface="Montserrat" pitchFamily="2" charset="77"/>
                <a:ea typeface="Roboto Black"/>
                <a:cs typeface="Roboto Black"/>
              </a:rPr>
              <a:t>διασφαλίζουμε μαζί την ασφάλεια των τροφίμων</a:t>
            </a:r>
            <a:endParaRPr lang="en-US" sz="4800" spc="-200">
              <a:solidFill>
                <a:srgbClr val="282829"/>
              </a:solidFill>
              <a:latin typeface="Montserrat"/>
              <a:ea typeface="Roboto Black"/>
              <a:cs typeface="Roboto Black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871CD1-EDE7-0ADF-8BF7-15358C75CC72}"/>
              </a:ext>
            </a:extLst>
          </p:cNvPr>
          <p:cNvSpPr/>
          <p:nvPr/>
        </p:nvSpPr>
        <p:spPr>
          <a:xfrm>
            <a:off x="0" y="744450"/>
            <a:ext cx="100583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49E150-ADF1-5A86-0047-04D5CFEE036F}"/>
              </a:ext>
            </a:extLst>
          </p:cNvPr>
          <p:cNvSpPr/>
          <p:nvPr/>
        </p:nvSpPr>
        <p:spPr>
          <a:xfrm>
            <a:off x="-2" y="1956561"/>
            <a:ext cx="1180214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FD190D-CBC4-9F2A-7C17-2164C6837396}"/>
              </a:ext>
            </a:extLst>
          </p:cNvPr>
          <p:cNvSpPr txBox="1"/>
          <p:nvPr/>
        </p:nvSpPr>
        <p:spPr>
          <a:xfrm>
            <a:off x="774699" y="711200"/>
            <a:ext cx="1119756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8000" b="1">
                <a:solidFill>
                  <a:srgbClr val="282829"/>
                </a:solidFill>
                <a:effectLst/>
                <a:latin typeface="Montserrat" pitchFamily="2" charset="77"/>
              </a:rPr>
              <a:t>Παγκόσμια Ημέρα Ασφάλειας Τροφίμων </a:t>
            </a:r>
            <a:endParaRPr lang="en-GB" sz="800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DCFC0D-458A-F6CB-0A42-7CBCDC32D7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C04107-5910-DDCA-2B63-F76FE46FFD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145A5A3-313F-FAD0-CE83-14A3DF68A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CBD913B-1E36-00AF-437D-41036D93A695}"/>
              </a:ext>
            </a:extLst>
          </p:cNvPr>
          <p:cNvSpPr txBox="1"/>
          <p:nvPr/>
        </p:nvSpPr>
        <p:spPr>
          <a:xfrm>
            <a:off x="373410" y="12406128"/>
            <a:ext cx="6484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l-GR" sz="28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Αξιόπιστη επιστήμη, ασφαλές φαγητό</a:t>
            </a:r>
            <a:endParaRPr lang="en-US" sz="28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Picture 12" descr="A logo with animals and a stethoscope&#10;&#10;Description automatically generated">
            <a:extLst>
              <a:ext uri="{FF2B5EF4-FFF2-40B4-BE49-F238E27FC236}">
                <a16:creationId xmlns:a16="http://schemas.microsoft.com/office/drawing/2014/main" id="{ADE4CE12-F61C-9B17-E7A5-3E500ADE3A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742" y="12455962"/>
            <a:ext cx="1131363" cy="8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2123E43-AC23-8C8C-3272-B46222673AEA}"/>
              </a:ext>
            </a:extLst>
          </p:cNvPr>
          <p:cNvSpPr/>
          <p:nvPr/>
        </p:nvSpPr>
        <p:spPr>
          <a:xfrm flipV="1">
            <a:off x="6485860" y="9694743"/>
            <a:ext cx="69591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3811E8-FFED-2C64-2242-AFBB874F293C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b="1" u="none" strike="noStrike">
                <a:solidFill>
                  <a:srgbClr val="282829"/>
                </a:solidFill>
                <a:effectLst/>
                <a:latin typeface="Montserrat" pitchFamily="2" charset="77"/>
              </a:rPr>
              <a:t>Η επιστήμη σε δράση: </a:t>
            </a:r>
            <a:endParaRPr lang="en-US" sz="4800" b="1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B648ED-F0CB-1430-479A-892790CBD60C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FA4158-846F-1E3B-E1F3-2BB1D1229246}"/>
              </a:ext>
            </a:extLst>
          </p:cNvPr>
          <p:cNvSpPr txBox="1"/>
          <p:nvPr/>
        </p:nvSpPr>
        <p:spPr>
          <a:xfrm>
            <a:off x="-1807535" y="10703321"/>
            <a:ext cx="150884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spc="-20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διασφαλίζουμε μαζί την ασφάλεια των τροφίμων</a:t>
            </a:r>
            <a:endParaRPr lang="en-US" sz="4800" spc="-200">
              <a:solidFill>
                <a:srgbClr val="282829"/>
              </a:solidFill>
              <a:latin typeface="Montserrat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3F7FBB-9D6E-FB86-A8E7-85B32C19EA70}"/>
              </a:ext>
            </a:extLst>
          </p:cNvPr>
          <p:cNvSpPr/>
          <p:nvPr/>
        </p:nvSpPr>
        <p:spPr>
          <a:xfrm>
            <a:off x="0" y="744450"/>
            <a:ext cx="100583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8C47CC-E3A2-6012-6DF9-3565FE9168ED}"/>
              </a:ext>
            </a:extLst>
          </p:cNvPr>
          <p:cNvSpPr/>
          <p:nvPr/>
        </p:nvSpPr>
        <p:spPr>
          <a:xfrm>
            <a:off x="-2" y="1956561"/>
            <a:ext cx="1180214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B07928-5932-65C9-2BB4-06245064BC02}"/>
              </a:ext>
            </a:extLst>
          </p:cNvPr>
          <p:cNvSpPr txBox="1"/>
          <p:nvPr/>
        </p:nvSpPr>
        <p:spPr>
          <a:xfrm>
            <a:off x="774699" y="711200"/>
            <a:ext cx="111975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0" b="1">
                <a:solidFill>
                  <a:srgbClr val="282829"/>
                </a:solidFill>
                <a:effectLst/>
                <a:latin typeface="Montserrat" pitchFamily="2" charset="77"/>
              </a:rPr>
              <a:t>Παγκόσμια Ημέρα Ασφάλειας Τροφίμων </a:t>
            </a:r>
            <a:endParaRPr lang="en-GB" sz="800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21EB3C9-66F4-7422-0804-5A4CE0D62CF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969EAB-F63D-92EC-B652-B25BAC79F5C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27" name="Picture 2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6538266-6B30-B522-92A8-13DF1712EB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AB5D0C5-CFB0-A59D-D47B-D89A13FA7A75}"/>
              </a:ext>
            </a:extLst>
          </p:cNvPr>
          <p:cNvSpPr txBox="1"/>
          <p:nvPr/>
        </p:nvSpPr>
        <p:spPr>
          <a:xfrm>
            <a:off x="373410" y="12406128"/>
            <a:ext cx="6484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l-GR" sz="28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Αξιόπιστη επιστήμη, ασφαλές φαγητό</a:t>
            </a:r>
            <a:endParaRPr lang="en-US" sz="28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3" name="Picture 2" descr="A logo with animals and a stethoscope&#10;&#10;Description automatically generated">
            <a:extLst>
              <a:ext uri="{FF2B5EF4-FFF2-40B4-BE49-F238E27FC236}">
                <a16:creationId xmlns:a16="http://schemas.microsoft.com/office/drawing/2014/main" id="{36554F08-BE91-6159-AF78-31927B3AB1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5742" y="12455962"/>
            <a:ext cx="1131363" cy="8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745010-5233-60EC-3FAA-5AA9D1D12933}"/>
              </a:ext>
            </a:extLst>
          </p:cNvPr>
          <p:cNvSpPr/>
          <p:nvPr/>
        </p:nvSpPr>
        <p:spPr>
          <a:xfrm flipV="1">
            <a:off x="6485860" y="9694743"/>
            <a:ext cx="69591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580106-BDA3-B414-45C6-CE957CC37D22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b="1" u="none" strike="noStrike">
                <a:solidFill>
                  <a:srgbClr val="282829"/>
                </a:solidFill>
                <a:effectLst/>
                <a:latin typeface="Montserrat" pitchFamily="2" charset="77"/>
              </a:rPr>
              <a:t>Η επιστήμη σε δράση: </a:t>
            </a:r>
            <a:endParaRPr lang="en-US" sz="4800" b="1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6A7106-C08E-302F-E616-046CFA6C38E4}"/>
              </a:ext>
            </a:extLst>
          </p:cNvPr>
          <p:cNvSpPr/>
          <p:nvPr/>
        </p:nvSpPr>
        <p:spPr>
          <a:xfrm>
            <a:off x="774700" y="10666198"/>
            <a:ext cx="1267035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4F4209-2701-622A-8D29-A52797041A3D}"/>
              </a:ext>
            </a:extLst>
          </p:cNvPr>
          <p:cNvSpPr txBox="1"/>
          <p:nvPr/>
        </p:nvSpPr>
        <p:spPr>
          <a:xfrm>
            <a:off x="-1807535" y="10703321"/>
            <a:ext cx="15088411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l-GR" sz="4800" spc="-200">
                <a:solidFill>
                  <a:srgbClr val="282829"/>
                </a:solidFill>
                <a:latin typeface="Montserrat" pitchFamily="2" charset="77"/>
                <a:ea typeface="Roboto Black"/>
                <a:cs typeface="Roboto Black"/>
              </a:rPr>
              <a:t>διασφαλίζουμε μαζί την ασφάλεια των τροφίμων</a:t>
            </a:r>
            <a:endParaRPr lang="en-US" sz="4800" spc="-200">
              <a:solidFill>
                <a:srgbClr val="282829"/>
              </a:solidFill>
              <a:latin typeface="Montserrat"/>
              <a:ea typeface="Roboto Black"/>
              <a:cs typeface="Roboto Black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BF2629-EB6A-7CF6-188A-F3F4BB29A21F}"/>
              </a:ext>
            </a:extLst>
          </p:cNvPr>
          <p:cNvSpPr/>
          <p:nvPr/>
        </p:nvSpPr>
        <p:spPr>
          <a:xfrm>
            <a:off x="0" y="744450"/>
            <a:ext cx="1005839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A3566C-5BAE-483C-1BDE-CCB5BFEE0B75}"/>
              </a:ext>
            </a:extLst>
          </p:cNvPr>
          <p:cNvSpPr/>
          <p:nvPr/>
        </p:nvSpPr>
        <p:spPr>
          <a:xfrm>
            <a:off x="-2" y="1956561"/>
            <a:ext cx="1180214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39E2CE-8EA9-1739-52CD-86B450C5B195}"/>
              </a:ext>
            </a:extLst>
          </p:cNvPr>
          <p:cNvSpPr txBox="1"/>
          <p:nvPr/>
        </p:nvSpPr>
        <p:spPr>
          <a:xfrm>
            <a:off x="774699" y="711200"/>
            <a:ext cx="1119756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8000" b="1">
                <a:solidFill>
                  <a:srgbClr val="282829"/>
                </a:solidFill>
                <a:effectLst/>
                <a:latin typeface="Montserrat" pitchFamily="2" charset="77"/>
              </a:rPr>
              <a:t>Παγκόσμια Ημέρα Ασφάλειας Τροφίμων</a:t>
            </a:r>
            <a:endParaRPr lang="en-GB" sz="800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0B563F-601D-E338-79D0-BDB6524B42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98BE0D-A609-94BB-4398-DD6ACE2A28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FAEC3A69-93A6-8016-700C-A6FE686E17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154ED83-A016-6998-AA51-17612810CF8A}"/>
              </a:ext>
            </a:extLst>
          </p:cNvPr>
          <p:cNvSpPr txBox="1"/>
          <p:nvPr/>
        </p:nvSpPr>
        <p:spPr>
          <a:xfrm>
            <a:off x="373410" y="12406128"/>
            <a:ext cx="6484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l-GR" sz="28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Αξιόπιστη επιστήμη, ασφαλές φαγητό</a:t>
            </a:r>
            <a:endParaRPr lang="en-US" sz="28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Picture 12" descr="A logo with animals and a stethoscope&#10;&#10;Description automatically generated">
            <a:extLst>
              <a:ext uri="{FF2B5EF4-FFF2-40B4-BE49-F238E27FC236}">
                <a16:creationId xmlns:a16="http://schemas.microsoft.com/office/drawing/2014/main" id="{7F42B976-2726-BC1E-E634-CF800A107B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742" y="12455962"/>
            <a:ext cx="1131363" cy="8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5590BC-1C74-4232-BCF7-C49BF5926CFB}">
  <ds:schemaRefs>
    <ds:schemaRef ds:uri="24a01684-1a2a-406c-9800-227e6ea0d198"/>
    <ds:schemaRef ds:uri="4f6368f1-8b3d-436b-8b27-811514ce3001"/>
    <ds:schemaRef ds:uri="89653cd1-c1a4-4050-8311-3f96f910c397"/>
    <ds:schemaRef ds:uri="b46b0888-3a4a-41d6-b186-0947ac4cbdb1"/>
    <ds:schemaRef ds:uri="d78648f7-8a3d-430c-862f-154ec5ec0b37"/>
    <ds:schemaRef ds:uri="df91e86d-22f9-4bcd-9277-3e55c535f1e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90C9386-CFD5-4F08-8517-BA76B232B1B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3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revision>1</cp:revision>
  <dcterms:created xsi:type="dcterms:W3CDTF">2024-06-06T13:31:57Z</dcterms:created>
  <dcterms:modified xsi:type="dcterms:W3CDTF">2025-06-03T08:21:39Z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