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0" r:id="rId6"/>
    <p:sldId id="266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C36A72-FE0B-4290-A044-9EDCD14C2148}" v="23" dt="2025-06-03T08:42:21.8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19C36A72-FE0B-4290-A044-9EDCD14C2148}"/>
    <pc:docChg chg="addSld delSld modSld">
      <pc:chgData name="Barabucci, Claudia" userId="S::claudia.barabucci@gopa.eu::5972fce7-4b5c-405c-9f83-b43540fc848d" providerId="AD" clId="Web-{19C36A72-FE0B-4290-A044-9EDCD14C2148}" dt="2025-06-03T08:42:21.807" v="11" actId="20577"/>
      <pc:docMkLst>
        <pc:docMk/>
      </pc:docMkLst>
      <pc:sldChg chg="del">
        <pc:chgData name="Barabucci, Claudia" userId="S::claudia.barabucci@gopa.eu::5972fce7-4b5c-405c-9f83-b43540fc848d" providerId="AD" clId="Web-{19C36A72-FE0B-4290-A044-9EDCD14C2148}" dt="2025-06-03T08:41:24.258" v="0"/>
        <pc:sldMkLst>
          <pc:docMk/>
          <pc:sldMk cId="340486254" sldId="258"/>
        </pc:sldMkLst>
      </pc:sldChg>
      <pc:sldChg chg="del">
        <pc:chgData name="Barabucci, Claudia" userId="S::claudia.barabucci@gopa.eu::5972fce7-4b5c-405c-9f83-b43540fc848d" providerId="AD" clId="Web-{19C36A72-FE0B-4290-A044-9EDCD14C2148}" dt="2025-06-03T08:41:25.164" v="1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19C36A72-FE0B-4290-A044-9EDCD14C2148}" dt="2025-06-03T08:42:14.416" v="8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19C36A72-FE0B-4290-A044-9EDCD14C2148}" dt="2025-06-03T08:42:14.416" v="8" actId="20577"/>
          <ac:spMkLst>
            <pc:docMk/>
            <pc:sldMk cId="3301279087" sldId="260"/>
            <ac:spMk id="5" creationId="{AD9796AF-773E-9BBC-0887-381F62AF73F9}"/>
          </ac:spMkLst>
        </pc:spChg>
        <pc:spChg chg="mod">
          <ac:chgData name="Barabucci, Claudia" userId="S::claudia.barabucci@gopa.eu::5972fce7-4b5c-405c-9f83-b43540fc848d" providerId="AD" clId="Web-{19C36A72-FE0B-4290-A044-9EDCD14C2148}" dt="2025-06-03T08:41:45.868" v="6" actId="20577"/>
          <ac:spMkLst>
            <pc:docMk/>
            <pc:sldMk cId="3301279087" sldId="260"/>
            <ac:spMk id="8" creationId="{9960CEC0-3146-F1D9-AFB0-37DF844C7467}"/>
          </ac:spMkLst>
        </pc:spChg>
      </pc:sldChg>
      <pc:sldChg chg="modSp">
        <pc:chgData name="Barabucci, Claudia" userId="S::claudia.barabucci@gopa.eu::5972fce7-4b5c-405c-9f83-b43540fc848d" providerId="AD" clId="Web-{19C36A72-FE0B-4290-A044-9EDCD14C2148}" dt="2025-06-03T08:41:41.946" v="3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19C36A72-FE0B-4290-A044-9EDCD14C2148}" dt="2025-06-03T08:41:41.946" v="3" actId="20577"/>
          <ac:spMkLst>
            <pc:docMk/>
            <pc:sldMk cId="2856399862" sldId="261"/>
            <ac:spMk id="5" creationId="{F9EBC85D-FDAC-AC79-8B0D-04F3EE7BE48B}"/>
          </ac:spMkLst>
        </pc:spChg>
      </pc:sldChg>
      <pc:sldChg chg="del">
        <pc:chgData name="Barabucci, Claudia" userId="S::claudia.barabucci@gopa.eu::5972fce7-4b5c-405c-9f83-b43540fc848d" providerId="AD" clId="Web-{19C36A72-FE0B-4290-A044-9EDCD14C2148}" dt="2025-06-03T08:41:42.134" v="4"/>
        <pc:sldMkLst>
          <pc:docMk/>
          <pc:sldMk cId="1059277131" sldId="262"/>
        </pc:sldMkLst>
      </pc:sldChg>
      <pc:sldChg chg="modSp add">
        <pc:chgData name="Barabucci, Claudia" userId="S::claudia.barabucci@gopa.eu::5972fce7-4b5c-405c-9f83-b43540fc848d" providerId="AD" clId="Web-{19C36A72-FE0B-4290-A044-9EDCD14C2148}" dt="2025-06-03T08:42:21.807" v="11" actId="20577"/>
        <pc:sldMkLst>
          <pc:docMk/>
          <pc:sldMk cId="868325399" sldId="266"/>
        </pc:sldMkLst>
        <pc:spChg chg="mod">
          <ac:chgData name="Barabucci, Claudia" userId="S::claudia.barabucci@gopa.eu::5972fce7-4b5c-405c-9f83-b43540fc848d" providerId="AD" clId="Web-{19C36A72-FE0B-4290-A044-9EDCD14C2148}" dt="2025-06-03T08:42:21.807" v="11" actId="20577"/>
          <ac:spMkLst>
            <pc:docMk/>
            <pc:sldMk cId="868325399" sldId="266"/>
            <ac:spMk id="18" creationId="{5868488B-2813-954B-E829-60456B1FC20E}"/>
          </ac:spMkLst>
        </pc:spChg>
        <pc:spChg chg="mod">
          <ac:chgData name="Barabucci, Claudia" userId="S::claudia.barabucci@gopa.eu::5972fce7-4b5c-405c-9f83-b43540fc848d" providerId="AD" clId="Web-{19C36A72-FE0B-4290-A044-9EDCD14C2148}" dt="2025-06-03T08:42:19.604" v="10" actId="20577"/>
          <ac:spMkLst>
            <pc:docMk/>
            <pc:sldMk cId="868325399" sldId="266"/>
            <ac:spMk id="21" creationId="{4F1024F3-5614-6B3D-BA24-5CB0384DEB9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7360CA6-3176-6B23-41F2-D27C1696CE26}"/>
              </a:ext>
            </a:extLst>
          </p:cNvPr>
          <p:cNvSpPr/>
          <p:nvPr/>
        </p:nvSpPr>
        <p:spPr>
          <a:xfrm flipV="1">
            <a:off x="6188149" y="9694743"/>
            <a:ext cx="725690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FD1D6D-3B83-2D33-6546-6F1979D5E192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Wetenschap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in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actie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7D4777-0796-816D-8136-BED628C46198}"/>
              </a:ext>
            </a:extLst>
          </p:cNvPr>
          <p:cNvSpPr/>
          <p:nvPr/>
        </p:nvSpPr>
        <p:spPr>
          <a:xfrm>
            <a:off x="774700" y="10666198"/>
            <a:ext cx="1267035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EBC85D-FDAC-AC79-8B0D-04F3EE7BE48B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samen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zorgen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voor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voedselveiligheid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5C3853-D69B-F379-8A92-7CEC17A6798F}"/>
              </a:ext>
            </a:extLst>
          </p:cNvPr>
          <p:cNvSpPr/>
          <p:nvPr/>
        </p:nvSpPr>
        <p:spPr>
          <a:xfrm>
            <a:off x="1" y="744450"/>
            <a:ext cx="520995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1DB2D8-852A-216C-C383-63F7F2020CB7}"/>
              </a:ext>
            </a:extLst>
          </p:cNvPr>
          <p:cNvSpPr/>
          <p:nvPr/>
        </p:nvSpPr>
        <p:spPr>
          <a:xfrm>
            <a:off x="-2" y="1956561"/>
            <a:ext cx="1317521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9CA520-E5E9-D642-F4B9-59BA94203D0F}"/>
              </a:ext>
            </a:extLst>
          </p:cNvPr>
          <p:cNvSpPr txBox="1"/>
          <p:nvPr/>
        </p:nvSpPr>
        <p:spPr>
          <a:xfrm>
            <a:off x="774699" y="711200"/>
            <a:ext cx="131752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spc="-100" dirty="0" err="1">
                <a:solidFill>
                  <a:srgbClr val="282829"/>
                </a:solidFill>
                <a:effectLst/>
                <a:latin typeface="Montserrat" pitchFamily="2" charset="77"/>
              </a:rPr>
              <a:t>Wereld</a:t>
            </a:r>
            <a:r>
              <a:rPr lang="en-GB" sz="8000" b="1" spc="-100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GB" sz="8000" b="1" spc="-100" dirty="0" err="1">
                <a:solidFill>
                  <a:srgbClr val="282829"/>
                </a:solidFill>
                <a:effectLst/>
                <a:latin typeface="Montserrat" pitchFamily="2" charset="77"/>
              </a:rPr>
              <a:t>Voedselveiligheidsdag</a:t>
            </a:r>
            <a:r>
              <a:rPr lang="en-GB" sz="8000" b="1" spc="-100" dirty="0">
                <a:solidFill>
                  <a:srgbClr val="282829"/>
                </a:solidFill>
                <a:effectLst/>
                <a:latin typeface="Montserrat" pitchFamily="2" charset="77"/>
              </a:rPr>
              <a:t>. </a:t>
            </a:r>
            <a:endParaRPr lang="en-GB" sz="8000" spc="-100" dirty="0">
              <a:solidFill>
                <a:srgbClr val="282829"/>
              </a:solidFill>
              <a:effectLst/>
              <a:latin typeface="Montserrat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ADADAC-5828-6B46-C8D3-96EB0507A3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347536-ADFB-1356-DFB3-DB8F584F88E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FD71620D-0EA1-04D2-A19D-D2679381D6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CFA2C17-97F6-37BF-9C75-A2F676C31006}"/>
              </a:ext>
            </a:extLst>
          </p:cNvPr>
          <p:cNvSpPr txBox="1"/>
          <p:nvPr/>
        </p:nvSpPr>
        <p:spPr>
          <a:xfrm>
            <a:off x="373410" y="12406128"/>
            <a:ext cx="5070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C2290DA-76E2-6D6D-A94D-D02460E94B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361844" y="12425793"/>
            <a:ext cx="157089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A92633A-9694-E4F8-3370-FA204FC71973}"/>
              </a:ext>
            </a:extLst>
          </p:cNvPr>
          <p:cNvSpPr/>
          <p:nvPr/>
        </p:nvSpPr>
        <p:spPr>
          <a:xfrm flipV="1">
            <a:off x="6188149" y="9694743"/>
            <a:ext cx="725690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7FFB7C-C2AD-8499-7DA6-609B0741937E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Wetenschap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in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actie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DDD5A3-32B7-9249-9490-9306B426BE83}"/>
              </a:ext>
            </a:extLst>
          </p:cNvPr>
          <p:cNvSpPr/>
          <p:nvPr/>
        </p:nvSpPr>
        <p:spPr>
          <a:xfrm>
            <a:off x="774700" y="10666198"/>
            <a:ext cx="1267035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9796AF-773E-9BBC-0887-381F62AF73F9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samen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zorgen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voor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voedselveiligheid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F72FDB-816E-75AA-5EC4-DB1FCF8A4937}"/>
              </a:ext>
            </a:extLst>
          </p:cNvPr>
          <p:cNvSpPr/>
          <p:nvPr/>
        </p:nvSpPr>
        <p:spPr>
          <a:xfrm>
            <a:off x="1" y="744450"/>
            <a:ext cx="520995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24AEFA-1340-452F-6302-7A02BD520907}"/>
              </a:ext>
            </a:extLst>
          </p:cNvPr>
          <p:cNvSpPr/>
          <p:nvPr/>
        </p:nvSpPr>
        <p:spPr>
          <a:xfrm>
            <a:off x="-2" y="1956561"/>
            <a:ext cx="1317521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60CEC0-3146-F1D9-AFB0-37DF844C7467}"/>
              </a:ext>
            </a:extLst>
          </p:cNvPr>
          <p:cNvSpPr txBox="1"/>
          <p:nvPr/>
        </p:nvSpPr>
        <p:spPr>
          <a:xfrm>
            <a:off x="774699" y="711200"/>
            <a:ext cx="13175217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spc="-100" dirty="0" err="1">
                <a:solidFill>
                  <a:srgbClr val="282829"/>
                </a:solidFill>
                <a:effectLst/>
                <a:latin typeface="Montserrat"/>
              </a:rPr>
              <a:t>Wereld</a:t>
            </a:r>
            <a:r>
              <a:rPr lang="en-GB" sz="8000" b="1" spc="-10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100" dirty="0" err="1">
                <a:solidFill>
                  <a:srgbClr val="282829"/>
                </a:solidFill>
                <a:effectLst/>
                <a:latin typeface="Montserrat"/>
              </a:rPr>
              <a:t>Voedselveiligheidsdag</a:t>
            </a:r>
            <a:r>
              <a:rPr lang="en-GB" sz="8000" b="1" spc="-10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spc="-1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52FFD8-3F52-829B-E639-F779BAF69B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0ED53C-F18F-FCC6-99DB-7EEB6587AEA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6D37414-3081-1A2E-E50C-F71DD1070F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70CDC4F-0913-9AE4-E94F-B1731D371F50}"/>
              </a:ext>
            </a:extLst>
          </p:cNvPr>
          <p:cNvSpPr txBox="1"/>
          <p:nvPr/>
        </p:nvSpPr>
        <p:spPr>
          <a:xfrm>
            <a:off x="373410" y="12406128"/>
            <a:ext cx="5070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E42483E-9CE7-B5EE-73C3-4A83531501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361844" y="12425793"/>
            <a:ext cx="157089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40D2F35-65FD-ED72-90D0-443BF6A34DDF}"/>
              </a:ext>
            </a:extLst>
          </p:cNvPr>
          <p:cNvSpPr/>
          <p:nvPr/>
        </p:nvSpPr>
        <p:spPr>
          <a:xfrm flipV="1">
            <a:off x="6188149" y="9694743"/>
            <a:ext cx="725690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9820A5-D9EA-C743-5592-EEB4769D77F8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Wetenschap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in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actie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81A567F-ABE2-C9E8-60D5-78E9FBE7D486}"/>
              </a:ext>
            </a:extLst>
          </p:cNvPr>
          <p:cNvSpPr/>
          <p:nvPr/>
        </p:nvSpPr>
        <p:spPr>
          <a:xfrm>
            <a:off x="774700" y="10666198"/>
            <a:ext cx="1267035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68488B-2813-954B-E829-60456B1FC20E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samen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zorgen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voor</a:t>
            </a:r>
            <a:r>
              <a:rPr lang="en-US" sz="5000" dirty="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 </a:t>
            </a:r>
            <a:r>
              <a:rPr lang="en-US" sz="5000">
                <a:solidFill>
                  <a:srgbClr val="282829"/>
                </a:solidFill>
                <a:latin typeface="Montserrat"/>
                <a:ea typeface="Roboto Black"/>
                <a:cs typeface="Roboto Black"/>
              </a:rPr>
              <a:t>voedselveiligheid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1DEE24C-1519-C609-835F-2925F78DDA1F}"/>
              </a:ext>
            </a:extLst>
          </p:cNvPr>
          <p:cNvSpPr/>
          <p:nvPr/>
        </p:nvSpPr>
        <p:spPr>
          <a:xfrm>
            <a:off x="1" y="744450"/>
            <a:ext cx="520995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ACC69BB-2DC7-8624-EF94-E2C2CFC93446}"/>
              </a:ext>
            </a:extLst>
          </p:cNvPr>
          <p:cNvSpPr/>
          <p:nvPr/>
        </p:nvSpPr>
        <p:spPr>
          <a:xfrm>
            <a:off x="-2" y="1956561"/>
            <a:ext cx="1317521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F1024F3-5614-6B3D-BA24-5CB0384DEB92}"/>
              </a:ext>
            </a:extLst>
          </p:cNvPr>
          <p:cNvSpPr txBox="1"/>
          <p:nvPr/>
        </p:nvSpPr>
        <p:spPr>
          <a:xfrm>
            <a:off x="774699" y="711200"/>
            <a:ext cx="13175217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spc="-100" dirty="0" err="1">
                <a:solidFill>
                  <a:srgbClr val="282829"/>
                </a:solidFill>
                <a:effectLst/>
                <a:latin typeface="Montserrat"/>
              </a:rPr>
              <a:t>Wereld</a:t>
            </a:r>
            <a:r>
              <a:rPr lang="en-GB" sz="8000" b="1" spc="-10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spc="-100" dirty="0" err="1">
                <a:solidFill>
                  <a:srgbClr val="282829"/>
                </a:solidFill>
                <a:effectLst/>
                <a:latin typeface="Montserrat"/>
              </a:rPr>
              <a:t>Voedselveiligheidsdag</a:t>
            </a:r>
            <a:r>
              <a:rPr lang="en-GB" sz="8000" b="1" spc="-100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spc="-1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CC108B7-FFB9-3DD5-5582-5941A14C62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4C406D4-D7E9-DA84-6B6A-B1FF2E6DAF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24" name="Picture 23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5954B636-E0F1-6721-5054-20B6A459F0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5EF1F7C-06A2-B00A-C180-51681A8D582F}"/>
              </a:ext>
            </a:extLst>
          </p:cNvPr>
          <p:cNvSpPr txBox="1"/>
          <p:nvPr/>
        </p:nvSpPr>
        <p:spPr>
          <a:xfrm>
            <a:off x="373410" y="12406128"/>
            <a:ext cx="5070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D21EC6F-ED01-23F8-EAAE-CAFCBA952D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361844" y="12425793"/>
            <a:ext cx="157089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3.xml><?xml version="1.0" encoding="utf-8"?>
<ds:datastoreItem xmlns:ds="http://schemas.openxmlformats.org/officeDocument/2006/customXml" ds:itemID="{0D8AA24A-2D81-4C87-9D0E-D773A8A553D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85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61</cp:revision>
  <dcterms:created xsi:type="dcterms:W3CDTF">2024-06-06T13:31:57Z</dcterms:created>
  <dcterms:modified xsi:type="dcterms:W3CDTF">2025-06-03T08:42:25Z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