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8"/>
  </p:notesMasterIdLst>
  <p:sldIdLst>
    <p:sldId id="269" r:id="rId5"/>
    <p:sldId id="268" r:id="rId6"/>
    <p:sldId id="270" r:id="rId7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B84D6C-3B32-4E66-AC4B-14E5C8069101}" v="1" dt="2025-06-25T17:56:39.2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83"/>
    <p:restoredTop sz="94749"/>
  </p:normalViewPr>
  <p:slideViewPr>
    <p:cSldViewPr snapToGrid="0">
      <p:cViewPr varScale="1">
        <p:scale>
          <a:sx n="71" d="100"/>
          <a:sy n="71" d="100"/>
        </p:scale>
        <p:origin x="3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59B84D6C-3B32-4E66-AC4B-14E5C8069101}"/>
    <pc:docChg chg="delSld">
      <pc:chgData name="Barabucci, Claudia" userId="S::claudia.barabucci_gopacom.eu#ext#@efsa815.onmicrosoft.com::8c66b775-c6b3-42de-a97f-5d050fa0c3a8" providerId="AD" clId="Web-{59B84D6C-3B32-4E66-AC4B-14E5C8069101}" dt="2025-06-25T17:56:39.284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59B84D6C-3B32-4E66-AC4B-14E5C8069101}" dt="2025-06-25T17:56:39.284" v="0"/>
        <pc:sldMkLst>
          <pc:docMk/>
          <pc:sldMk cId="169055482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411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8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71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1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119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652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603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478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629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708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223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65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F6F5A1-A007-E331-3B24-88F6B775E4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129"/>
            <a:ext cx="13716000" cy="1713961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2376" y="308046"/>
            <a:ext cx="56493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1030" y="435799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Kulinársky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pôžitok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FC8C5E-C8F0-644A-997A-7B3FE800163C}"/>
              </a:ext>
            </a:extLst>
          </p:cNvPr>
          <p:cNvSpPr/>
          <p:nvPr/>
        </p:nvSpPr>
        <p:spPr>
          <a:xfrm>
            <a:off x="332376" y="1266795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8A9702-A211-3D40-B79C-35560B539283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AEC72C1-4A69-22E2-323F-FB6B92ABF801}"/>
              </a:ext>
            </a:extLst>
          </p:cNvPr>
          <p:cNvGrpSpPr/>
          <p:nvPr/>
        </p:nvGrpSpPr>
        <p:grpSpPr>
          <a:xfrm>
            <a:off x="4616972" y="11603736"/>
            <a:ext cx="8820155" cy="3176419"/>
            <a:chOff x="4616972" y="9840665"/>
            <a:chExt cx="8820155" cy="317641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619C9AB-D4A2-5A15-3A9C-D662624B718B}"/>
                </a:ext>
              </a:extLst>
            </p:cNvPr>
            <p:cNvSpPr/>
            <p:nvPr/>
          </p:nvSpPr>
          <p:spPr>
            <a:xfrm flipV="1">
              <a:off x="5842000" y="10663625"/>
              <a:ext cx="7589188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74A013-B7F5-8E9A-1D30-CA6B9DD72DF8}"/>
                </a:ext>
              </a:extLst>
            </p:cNvPr>
            <p:cNvSpPr/>
            <p:nvPr/>
          </p:nvSpPr>
          <p:spPr>
            <a:xfrm flipV="1">
              <a:off x="9779000" y="9840665"/>
              <a:ext cx="3652188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9503B0B-BD96-3518-AA64-0C6784FF6F69}"/>
                </a:ext>
              </a:extLst>
            </p:cNvPr>
            <p:cNvSpPr txBox="1"/>
            <p:nvPr/>
          </p:nvSpPr>
          <p:spPr>
            <a:xfrm>
              <a:off x="4616972" y="10025972"/>
              <a:ext cx="86161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Bez </a:t>
              </a:r>
              <a:r>
                <a:rPr lang="en-GB" sz="4800" i="1" dirty="0" err="1">
                  <a:latin typeface="Roboto" pitchFamily="2" charset="0"/>
                </a:rPr>
                <a:t>chorôb</a:t>
              </a:r>
              <a:r>
                <a:rPr lang="en-GB" sz="4800" i="1" dirty="0">
                  <a:latin typeface="Roboto" pitchFamily="2" charset="0"/>
                </a:rPr>
                <a:t> </a:t>
              </a:r>
              <a:endParaRPr lang="en-GB" sz="4800" dirty="0">
                <a:latin typeface="Roboto" pitchFamily="2" charset="0"/>
              </a:endParaRPr>
            </a:p>
            <a:p>
              <a:pPr algn="r"/>
              <a:r>
                <a:rPr lang="en-GB" sz="4800" i="1" dirty="0" err="1">
                  <a:latin typeface="Roboto" pitchFamily="2" charset="0"/>
                </a:rPr>
                <a:t>prenášaných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potravinami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BC4720-A56C-184B-8FF4-2A1BF6AB05E3}"/>
                </a:ext>
              </a:extLst>
            </p:cNvPr>
            <p:cNvSpPr/>
            <p:nvPr/>
          </p:nvSpPr>
          <p:spPr>
            <a:xfrm>
              <a:off x="7511639" y="11458108"/>
              <a:ext cx="59254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B25F46-9D8C-D84B-B799-C3DE9E619C2B}"/>
                </a:ext>
              </a:extLst>
            </p:cNvPr>
            <p:cNvSpPr txBox="1"/>
            <p:nvPr/>
          </p:nvSpPr>
          <p:spPr>
            <a:xfrm>
              <a:off x="6711540" y="11584892"/>
              <a:ext cx="65275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>
                  <a:latin typeface="Roboto" pitchFamily="2" charset="0"/>
                </a:rPr>
                <a:t> </a:t>
              </a:r>
              <a:r>
                <a:rPr lang="en-GB" sz="7199" b="1" dirty="0" err="1">
                  <a:latin typeface="Roboto" pitchFamily="2" charset="0"/>
                </a:rPr>
                <a:t>Naša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priorita</a:t>
              </a:r>
              <a:endParaRPr lang="en-GB" sz="7199" dirty="0">
                <a:latin typeface="Roboto" pitchFamily="2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7AE0AB6-40CF-C15B-455A-3442DEC13F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79334"/>
            <a:ext cx="13761720" cy="21656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746E40D-0257-AAF3-E779-AF494D7CAF4E}"/>
              </a:ext>
            </a:extLst>
          </p:cNvPr>
          <p:cNvSpPr txBox="1"/>
          <p:nvPr/>
        </p:nvSpPr>
        <p:spPr>
          <a:xfrm>
            <a:off x="486465" y="15599900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964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270B32-4931-6B30-E67A-BCDAD984D3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911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284920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12673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Zdravý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začiatok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dňa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D9A664-3B7D-5F41-8CFB-5AC2D7045CB3}"/>
              </a:ext>
            </a:extLst>
          </p:cNvPr>
          <p:cNvSpPr/>
          <p:nvPr/>
        </p:nvSpPr>
        <p:spPr>
          <a:xfrm>
            <a:off x="332376" y="1243669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C70619-9989-F548-A784-95EAAAE1D7DE}"/>
              </a:ext>
            </a:extLst>
          </p:cNvPr>
          <p:cNvSpPr txBox="1"/>
          <p:nvPr/>
        </p:nvSpPr>
        <p:spPr>
          <a:xfrm>
            <a:off x="496968" y="1184568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48E311-44D2-5640-CB13-BB1BAF85B61D}"/>
              </a:ext>
            </a:extLst>
          </p:cNvPr>
          <p:cNvGrpSpPr/>
          <p:nvPr/>
        </p:nvGrpSpPr>
        <p:grpSpPr>
          <a:xfrm>
            <a:off x="6078345" y="11603736"/>
            <a:ext cx="7358782" cy="3039259"/>
            <a:chOff x="6078345" y="9977825"/>
            <a:chExt cx="7358782" cy="303925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B9131-3A04-4A9C-FC1E-68AAB38AD408}"/>
                </a:ext>
              </a:extLst>
            </p:cNvPr>
            <p:cNvSpPr/>
            <p:nvPr/>
          </p:nvSpPr>
          <p:spPr>
            <a:xfrm flipV="1">
              <a:off x="6903645" y="10663626"/>
              <a:ext cx="6527544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12723F9-F964-6A4E-9D37-315ED738DCA6}"/>
                </a:ext>
              </a:extLst>
            </p:cNvPr>
            <p:cNvSpPr/>
            <p:nvPr/>
          </p:nvSpPr>
          <p:spPr>
            <a:xfrm>
              <a:off x="7511639" y="11458108"/>
              <a:ext cx="59254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4628BE3-F199-1A4A-BF7D-B84702001991}"/>
                </a:ext>
              </a:extLst>
            </p:cNvPr>
            <p:cNvSpPr txBox="1"/>
            <p:nvPr/>
          </p:nvSpPr>
          <p:spPr>
            <a:xfrm>
              <a:off x="6711540" y="11584892"/>
              <a:ext cx="65275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Naša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priorita</a:t>
              </a:r>
              <a:r>
                <a:rPr lang="en-GB" sz="7199" b="1" dirty="0">
                  <a:latin typeface="Roboto" pitchFamily="2" charset="0"/>
                </a:rPr>
                <a:t> </a:t>
              </a:r>
              <a:endParaRPr lang="en-GB" sz="7199" dirty="0">
                <a:latin typeface="Roboto" pitchFamily="2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49321F-2CC5-C54D-86FB-966A65D7DB0A}"/>
                </a:ext>
              </a:extLst>
            </p:cNvPr>
            <p:cNvSpPr/>
            <p:nvPr/>
          </p:nvSpPr>
          <p:spPr>
            <a:xfrm flipV="1">
              <a:off x="7747927" y="9977825"/>
              <a:ext cx="5683262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787A40-9B4B-A0A7-55F5-057E218C6698}"/>
                </a:ext>
              </a:extLst>
            </p:cNvPr>
            <p:cNvSpPr txBox="1"/>
            <p:nvPr/>
          </p:nvSpPr>
          <p:spPr>
            <a:xfrm>
              <a:off x="6078345" y="10079164"/>
              <a:ext cx="71548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 err="1">
                  <a:latin typeface="Roboto" pitchFamily="2" charset="0"/>
                </a:rPr>
                <a:t>Vedecky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podložené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označovanie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potravín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C485BDC-CF05-4357-1A13-23EB50A7FB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79334"/>
            <a:ext cx="13761720" cy="21656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C5C916-2A48-9A4E-3C64-567C8D9B6547}"/>
              </a:ext>
            </a:extLst>
          </p:cNvPr>
          <p:cNvSpPr txBox="1"/>
          <p:nvPr/>
        </p:nvSpPr>
        <p:spPr>
          <a:xfrm>
            <a:off x="486465" y="15599900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1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270B32-4931-6B30-E67A-BCDAD984D3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856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284920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12673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Zdravý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začiatok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dňa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D9A664-3B7D-5F41-8CFB-5AC2D7045CB3}"/>
              </a:ext>
            </a:extLst>
          </p:cNvPr>
          <p:cNvSpPr/>
          <p:nvPr/>
        </p:nvSpPr>
        <p:spPr>
          <a:xfrm>
            <a:off x="332376" y="1243669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C70619-9989-F548-A784-95EAAAE1D7DE}"/>
              </a:ext>
            </a:extLst>
          </p:cNvPr>
          <p:cNvSpPr txBox="1"/>
          <p:nvPr/>
        </p:nvSpPr>
        <p:spPr>
          <a:xfrm>
            <a:off x="496968" y="1184568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848E311-44D2-5640-CB13-BB1BAF85B61D}"/>
              </a:ext>
            </a:extLst>
          </p:cNvPr>
          <p:cNvGrpSpPr/>
          <p:nvPr/>
        </p:nvGrpSpPr>
        <p:grpSpPr>
          <a:xfrm>
            <a:off x="6078345" y="11603736"/>
            <a:ext cx="7358782" cy="3039259"/>
            <a:chOff x="6078345" y="9977825"/>
            <a:chExt cx="7358782" cy="303925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B9131-3A04-4A9C-FC1E-68AAB38AD408}"/>
                </a:ext>
              </a:extLst>
            </p:cNvPr>
            <p:cNvSpPr/>
            <p:nvPr/>
          </p:nvSpPr>
          <p:spPr>
            <a:xfrm flipV="1">
              <a:off x="6903645" y="10663626"/>
              <a:ext cx="6527544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12723F9-F964-6A4E-9D37-315ED738DCA6}"/>
                </a:ext>
              </a:extLst>
            </p:cNvPr>
            <p:cNvSpPr/>
            <p:nvPr/>
          </p:nvSpPr>
          <p:spPr>
            <a:xfrm>
              <a:off x="7511639" y="11458108"/>
              <a:ext cx="59254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4628BE3-F199-1A4A-BF7D-B84702001991}"/>
                </a:ext>
              </a:extLst>
            </p:cNvPr>
            <p:cNvSpPr txBox="1"/>
            <p:nvPr/>
          </p:nvSpPr>
          <p:spPr>
            <a:xfrm>
              <a:off x="6711540" y="11584892"/>
              <a:ext cx="65275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Naša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priorita</a:t>
              </a:r>
              <a:r>
                <a:rPr lang="en-GB" sz="7199" b="1" dirty="0">
                  <a:latin typeface="Roboto" pitchFamily="2" charset="0"/>
                </a:rPr>
                <a:t> </a:t>
              </a:r>
              <a:endParaRPr lang="en-GB" sz="7199" dirty="0">
                <a:latin typeface="Roboto" pitchFamily="2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B49321F-2CC5-C54D-86FB-966A65D7DB0A}"/>
                </a:ext>
              </a:extLst>
            </p:cNvPr>
            <p:cNvSpPr/>
            <p:nvPr/>
          </p:nvSpPr>
          <p:spPr>
            <a:xfrm flipV="1">
              <a:off x="7747927" y="9977825"/>
              <a:ext cx="5683262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787A40-9B4B-A0A7-55F5-057E218C6698}"/>
                </a:ext>
              </a:extLst>
            </p:cNvPr>
            <p:cNvSpPr txBox="1"/>
            <p:nvPr/>
          </p:nvSpPr>
          <p:spPr>
            <a:xfrm>
              <a:off x="6078345" y="10079164"/>
              <a:ext cx="71548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 err="1">
                  <a:latin typeface="Roboto" pitchFamily="2" charset="0"/>
                </a:rPr>
                <a:t>Vedecky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podložené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označovanie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potravín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50B6A76-434E-57E8-CC8E-140084A5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79334"/>
            <a:ext cx="13761720" cy="21656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30EAA7-560B-AAB9-CA64-80BAE1A37124}"/>
              </a:ext>
            </a:extLst>
          </p:cNvPr>
          <p:cNvSpPr txBox="1"/>
          <p:nvPr/>
        </p:nvSpPr>
        <p:spPr>
          <a:xfrm>
            <a:off x="486465" y="15599900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862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AC98D3C-802E-4F13-96F5-CAF33C4C30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051DFC-6D75-4DD4-A025-2B78F0D077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E63A1E-0F31-4B73-86CC-FFDAE5BF8E7D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564</TotalTime>
  <Words>72</Words>
  <Application>Microsoft Office PowerPoint</Application>
  <PresentationFormat>Custom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46</cp:revision>
  <dcterms:created xsi:type="dcterms:W3CDTF">2024-06-06T13:31:57Z</dcterms:created>
  <dcterms:modified xsi:type="dcterms:W3CDTF">2025-06-25T17:56:39Z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