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notesMasterIdLst>
    <p:notesMasterId r:id="rId8"/>
  </p:notesMasterIdLst>
  <p:sldIdLst>
    <p:sldId id="269" r:id="rId5"/>
    <p:sldId id="268" r:id="rId6"/>
    <p:sldId id="270" r:id="rId7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84ACB4-52F0-41EE-A683-FA4F9E48CE1A}" v="1" dt="2025-06-25T17:57:04.749"/>
    <p1510:client id="{774DFFCE-2BB3-44F1-B6F8-5E06A5098137}" v="1" dt="2025-06-25T17:56:49.4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_gopacom.eu#ext#@efsa815.onmicrosoft.com::8c66b775-c6b3-42de-a97f-5d050fa0c3a8" providerId="AD" clId="Web-{774DFFCE-2BB3-44F1-B6F8-5E06A5098137}"/>
    <pc:docChg chg="delSld">
      <pc:chgData name="Barabucci, Claudia" userId="S::claudia.barabucci_gopacom.eu#ext#@efsa815.onmicrosoft.com::8c66b775-c6b3-42de-a97f-5d050fa0c3a8" providerId="AD" clId="Web-{774DFFCE-2BB3-44F1-B6F8-5E06A5098137}" dt="2025-06-25T17:56:49.466" v="0"/>
      <pc:docMkLst>
        <pc:docMk/>
      </pc:docMkLst>
      <pc:sldChg chg="del">
        <pc:chgData name="Barabucci, Claudia" userId="S::claudia.barabucci_gopacom.eu#ext#@efsa815.onmicrosoft.com::8c66b775-c6b3-42de-a97f-5d050fa0c3a8" providerId="AD" clId="Web-{774DFFCE-2BB3-44F1-B6F8-5E06A5098137}" dt="2025-06-25T17:56:49.466" v="0"/>
        <pc:sldMkLst>
          <pc:docMk/>
          <pc:sldMk cId="169055482" sldId="265"/>
        </pc:sldMkLst>
      </pc:sldChg>
    </pc:docChg>
  </pc:docChgLst>
  <pc:docChgLst>
    <pc:chgData name="Barabucci, Claudia" userId="S::claudia.barabucci_gopacom.eu#ext#@efsa815.onmicrosoft.com::8c66b775-c6b3-42de-a97f-5d050fa0c3a8" providerId="AD" clId="Web-{5984ACB4-52F0-41EE-A683-FA4F9E48CE1A}"/>
    <pc:docChg chg="delSld">
      <pc:chgData name="Barabucci, Claudia" userId="S::claudia.barabucci_gopacom.eu#ext#@efsa815.onmicrosoft.com::8c66b775-c6b3-42de-a97f-5d050fa0c3a8" providerId="AD" clId="Web-{5984ACB4-52F0-41EE-A683-FA4F9E48CE1A}" dt="2025-06-25T17:57:04.749" v="0"/>
      <pc:docMkLst>
        <pc:docMk/>
      </pc:docMkLst>
      <pc:sldChg chg="del">
        <pc:chgData name="Barabucci, Claudia" userId="S::claudia.barabucci_gopacom.eu#ext#@efsa815.onmicrosoft.com::8c66b775-c6b3-42de-a97f-5d050fa0c3a8" providerId="AD" clId="Web-{5984ACB4-52F0-41EE-A683-FA4F9E48CE1A}" dt="2025-06-25T17:57:04.749" v="0"/>
        <pc:sldMkLst>
          <pc:docMk/>
          <pc:sldMk cId="169055482" sldId="26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2244726"/>
            <a:ext cx="18286810" cy="4775200"/>
          </a:xfrm>
        </p:spPr>
        <p:txBody>
          <a:bodyPr anchor="b"/>
          <a:lstStyle>
            <a:lvl1pPr algn="ctr">
              <a:defRPr sz="11999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7204076"/>
            <a:ext cx="1828681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0901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3753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730250"/>
            <a:ext cx="5257458" cy="1162367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730250"/>
            <a:ext cx="15467593" cy="1162367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3716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7960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3419477"/>
            <a:ext cx="21029831" cy="5705474"/>
          </a:xfrm>
        </p:spPr>
        <p:txBody>
          <a:bodyPr anchor="b"/>
          <a:lstStyle>
            <a:lvl1pPr>
              <a:defRPr sz="11999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9178927"/>
            <a:ext cx="21029831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5343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3651250"/>
            <a:ext cx="10362526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3651250"/>
            <a:ext cx="10362526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6576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730251"/>
            <a:ext cx="21029831" cy="265112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3362326"/>
            <a:ext cx="10314903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5010150"/>
            <a:ext cx="10314903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3362326"/>
            <a:ext cx="10365701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5010150"/>
            <a:ext cx="10365701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6947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9861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8813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914400"/>
            <a:ext cx="786396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974851"/>
            <a:ext cx="1234359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4114800"/>
            <a:ext cx="786396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0612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914400"/>
            <a:ext cx="786396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974851"/>
            <a:ext cx="1234359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354" indent="0">
              <a:buNone/>
              <a:defRPr sz="5600"/>
            </a:lvl2pPr>
            <a:lvl3pPr marL="1828709" indent="0">
              <a:buNone/>
              <a:defRPr sz="4800"/>
            </a:lvl3pPr>
            <a:lvl4pPr marL="2743063" indent="0">
              <a:buNone/>
              <a:defRPr sz="4000"/>
            </a:lvl4pPr>
            <a:lvl5pPr marL="3657417" indent="0">
              <a:buNone/>
              <a:defRPr sz="4000"/>
            </a:lvl5pPr>
            <a:lvl6pPr marL="4571771" indent="0">
              <a:buNone/>
              <a:defRPr sz="4000"/>
            </a:lvl6pPr>
            <a:lvl7pPr marL="5486126" indent="0">
              <a:buNone/>
              <a:defRPr sz="4000"/>
            </a:lvl7pPr>
            <a:lvl8pPr marL="6400480" indent="0">
              <a:buNone/>
              <a:defRPr sz="4000"/>
            </a:lvl8pPr>
            <a:lvl9pPr marL="7314834" indent="0">
              <a:buNone/>
              <a:defRPr sz="4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4114800"/>
            <a:ext cx="786396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2160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730251"/>
            <a:ext cx="21029831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3651250"/>
            <a:ext cx="21029831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12712701"/>
            <a:ext cx="822906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8638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10728" userDrawn="1">
          <p15:clr>
            <a:srgbClr val="F26B43"/>
          </p15:clr>
        </p15:guide>
        <p15:guide id="3" pos="7607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C5C387B-4450-E4C2-6481-7E7D9502800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24387048" cy="1371098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619C9AB-D4A2-5A15-3A9C-D662624B718B}"/>
              </a:ext>
            </a:extLst>
          </p:cNvPr>
          <p:cNvSpPr/>
          <p:nvPr/>
        </p:nvSpPr>
        <p:spPr>
          <a:xfrm flipV="1">
            <a:off x="16400349" y="8949125"/>
            <a:ext cx="7589188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83963F0-1462-6C52-D5FA-CD9BCC1465D5}"/>
              </a:ext>
            </a:extLst>
          </p:cNvPr>
          <p:cNvSpPr/>
          <p:nvPr/>
        </p:nvSpPr>
        <p:spPr>
          <a:xfrm>
            <a:off x="328472" y="308045"/>
            <a:ext cx="564932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4BC031-0411-D73D-DE48-AFF0499B8E0C}"/>
              </a:ext>
            </a:extLst>
          </p:cNvPr>
          <p:cNvSpPr txBox="1"/>
          <p:nvPr/>
        </p:nvSpPr>
        <p:spPr>
          <a:xfrm>
            <a:off x="487126" y="435798"/>
            <a:ext cx="6586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err="1">
                <a:latin typeface="Roboto" pitchFamily="2" charset="0"/>
              </a:rPr>
              <a:t>Kulinársky</a:t>
            </a:r>
            <a:r>
              <a:rPr lang="en-GB" sz="4800" i="1">
                <a:latin typeface="Roboto" pitchFamily="2" charset="0"/>
              </a:rPr>
              <a:t> </a:t>
            </a:r>
            <a:r>
              <a:rPr lang="en-GB" sz="4800" i="1" err="1">
                <a:latin typeface="Roboto" pitchFamily="2" charset="0"/>
              </a:rPr>
              <a:t>pôžitok</a:t>
            </a:r>
            <a:r>
              <a:rPr lang="en-GB" sz="4800" i="1">
                <a:latin typeface="Roboto" pitchFamily="2" charset="0"/>
              </a:rPr>
              <a:t>?</a:t>
            </a:r>
            <a:endParaRPr lang="en-GB" sz="4800">
              <a:latin typeface="Roboto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C74A013-B7F5-8E9A-1D30-CA6B9DD72DF8}"/>
              </a:ext>
            </a:extLst>
          </p:cNvPr>
          <p:cNvSpPr/>
          <p:nvPr/>
        </p:nvSpPr>
        <p:spPr>
          <a:xfrm flipV="1">
            <a:off x="20337349" y="8126165"/>
            <a:ext cx="3652188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503B0B-BD96-3518-AA64-0C6784FF6F69}"/>
              </a:ext>
            </a:extLst>
          </p:cNvPr>
          <p:cNvSpPr txBox="1"/>
          <p:nvPr/>
        </p:nvSpPr>
        <p:spPr>
          <a:xfrm>
            <a:off x="15175320" y="8311472"/>
            <a:ext cx="8616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>
                <a:latin typeface="Roboto" pitchFamily="2" charset="0"/>
              </a:rPr>
              <a:t>Bez </a:t>
            </a:r>
            <a:r>
              <a:rPr lang="en-GB" sz="4800" i="1" err="1">
                <a:latin typeface="Roboto" pitchFamily="2" charset="0"/>
              </a:rPr>
              <a:t>chorôb</a:t>
            </a:r>
            <a:r>
              <a:rPr lang="en-GB" sz="4800" i="1">
                <a:latin typeface="Roboto" pitchFamily="2" charset="0"/>
              </a:rPr>
              <a:t> </a:t>
            </a:r>
            <a:endParaRPr lang="en-GB" sz="4800">
              <a:latin typeface="Roboto" pitchFamily="2" charset="0"/>
            </a:endParaRPr>
          </a:p>
          <a:p>
            <a:pPr algn="r"/>
            <a:r>
              <a:rPr lang="en-GB" sz="4800" i="1" err="1">
                <a:latin typeface="Roboto" pitchFamily="2" charset="0"/>
              </a:rPr>
              <a:t>prenášaných</a:t>
            </a:r>
            <a:r>
              <a:rPr lang="en-GB" sz="4800" i="1">
                <a:latin typeface="Roboto" pitchFamily="2" charset="0"/>
              </a:rPr>
              <a:t> </a:t>
            </a:r>
            <a:r>
              <a:rPr lang="en-GB" sz="4800" i="1" err="1">
                <a:latin typeface="Roboto" pitchFamily="2" charset="0"/>
              </a:rPr>
              <a:t>potravinami</a:t>
            </a:r>
            <a:r>
              <a:rPr lang="en-GB" sz="4800" i="1">
                <a:latin typeface="Roboto" pitchFamily="2" charset="0"/>
              </a:rPr>
              <a:t>?</a:t>
            </a:r>
            <a:endParaRPr lang="en-GB" sz="4800">
              <a:latin typeface="Roboto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0FC8C5E-C8F0-644A-997A-7B3FE800163C}"/>
              </a:ext>
            </a:extLst>
          </p:cNvPr>
          <p:cNvSpPr/>
          <p:nvPr/>
        </p:nvSpPr>
        <p:spPr>
          <a:xfrm>
            <a:off x="328472" y="1266795"/>
            <a:ext cx="5033470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38A9702-A211-3D40-B79C-35560B539283}"/>
              </a:ext>
            </a:extLst>
          </p:cNvPr>
          <p:cNvSpPr txBox="1"/>
          <p:nvPr/>
        </p:nvSpPr>
        <p:spPr>
          <a:xfrm>
            <a:off x="493064" y="1207695"/>
            <a:ext cx="50334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err="1">
                <a:latin typeface="Roboto" pitchFamily="2" charset="0"/>
              </a:rPr>
              <a:t>Vaša</a:t>
            </a:r>
            <a:r>
              <a:rPr lang="en-GB" sz="7200" b="1">
                <a:latin typeface="Roboto" pitchFamily="2" charset="0"/>
              </a:rPr>
              <a:t> </a:t>
            </a:r>
            <a:r>
              <a:rPr lang="en-GB" sz="7200" b="1" err="1">
                <a:latin typeface="Roboto" pitchFamily="2" charset="0"/>
              </a:rPr>
              <a:t>voľba</a:t>
            </a:r>
            <a:endParaRPr lang="en-GB" sz="7200">
              <a:latin typeface="Roboto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DBC4720-A56C-184B-8FF4-2A1BF6AB05E3}"/>
              </a:ext>
            </a:extLst>
          </p:cNvPr>
          <p:cNvSpPr/>
          <p:nvPr/>
        </p:nvSpPr>
        <p:spPr>
          <a:xfrm>
            <a:off x="18069987" y="9743608"/>
            <a:ext cx="59254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AB25F46-9D8C-D84B-B799-C3DE9E619C2B}"/>
              </a:ext>
            </a:extLst>
          </p:cNvPr>
          <p:cNvSpPr txBox="1"/>
          <p:nvPr/>
        </p:nvSpPr>
        <p:spPr>
          <a:xfrm>
            <a:off x="17269888" y="9870393"/>
            <a:ext cx="6527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>
                <a:latin typeface="Roboto" pitchFamily="2" charset="0"/>
              </a:rPr>
              <a:t> </a:t>
            </a:r>
            <a:r>
              <a:rPr lang="en-GB" sz="7200" b="1" err="1">
                <a:latin typeface="Roboto" pitchFamily="2" charset="0"/>
              </a:rPr>
              <a:t>Naša</a:t>
            </a:r>
            <a:r>
              <a:rPr lang="en-GB" sz="7200" b="1">
                <a:latin typeface="Roboto" pitchFamily="2" charset="0"/>
              </a:rPr>
              <a:t> </a:t>
            </a:r>
            <a:r>
              <a:rPr lang="en-GB" sz="7200" b="1" err="1">
                <a:latin typeface="Roboto" pitchFamily="2" charset="0"/>
              </a:rPr>
              <a:t>priorita</a:t>
            </a:r>
            <a:endParaRPr lang="en-GB" sz="7200">
              <a:latin typeface="Roboto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78172FC-A3C5-E170-2DA1-C11543BF38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2610" y="11569432"/>
            <a:ext cx="24487632" cy="21554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86926F4-A6B7-601D-FD9D-91596D249BE1}"/>
              </a:ext>
            </a:extLst>
          </p:cNvPr>
          <p:cNvSpPr txBox="1"/>
          <p:nvPr/>
        </p:nvSpPr>
        <p:spPr>
          <a:xfrm>
            <a:off x="486463" y="12697541"/>
            <a:ext cx="100291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Dôveryhodná</a:t>
            </a:r>
            <a:r>
              <a:rPr lang="en-US" sz="33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veda</a:t>
            </a:r>
            <a:r>
              <a:rPr lang="en-US" sz="33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bezpečné</a:t>
            </a:r>
            <a:r>
              <a:rPr lang="en-US" sz="33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potraviny</a:t>
            </a:r>
            <a:endParaRPr lang="en-US" sz="330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017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3519AE0-E747-2487-FFCF-B8C940338F6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24387048" cy="1372486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B6941D8-CFD5-8FC2-FB64-55EA45CCA6CB}"/>
              </a:ext>
            </a:extLst>
          </p:cNvPr>
          <p:cNvSpPr/>
          <p:nvPr/>
        </p:nvSpPr>
        <p:spPr>
          <a:xfrm flipV="1">
            <a:off x="17449725" y="8949125"/>
            <a:ext cx="6527544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6B6A60-31CB-7FC0-F546-73BB119BCF07}"/>
              </a:ext>
            </a:extLst>
          </p:cNvPr>
          <p:cNvSpPr/>
          <p:nvPr/>
        </p:nvSpPr>
        <p:spPr>
          <a:xfrm>
            <a:off x="332376" y="308045"/>
            <a:ext cx="6158512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3F8CD4-15B9-8C47-6B78-90BBA74F4D58}"/>
              </a:ext>
            </a:extLst>
          </p:cNvPr>
          <p:cNvSpPr txBox="1"/>
          <p:nvPr/>
        </p:nvSpPr>
        <p:spPr>
          <a:xfrm>
            <a:off x="491031" y="435798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err="1">
                <a:latin typeface="Roboto" pitchFamily="2" charset="0"/>
              </a:rPr>
              <a:t>Zdravý</a:t>
            </a:r>
            <a:r>
              <a:rPr lang="en-GB" sz="4800" i="1">
                <a:latin typeface="Roboto" pitchFamily="2" charset="0"/>
              </a:rPr>
              <a:t> </a:t>
            </a:r>
            <a:r>
              <a:rPr lang="en-GB" sz="4800" i="1" err="1">
                <a:latin typeface="Roboto" pitchFamily="2" charset="0"/>
              </a:rPr>
              <a:t>začiatok</a:t>
            </a:r>
            <a:r>
              <a:rPr lang="en-GB" sz="4800" i="1">
                <a:latin typeface="Roboto" pitchFamily="2" charset="0"/>
              </a:rPr>
              <a:t> </a:t>
            </a:r>
            <a:r>
              <a:rPr lang="en-GB" sz="4800" i="1" err="1">
                <a:latin typeface="Roboto" pitchFamily="2" charset="0"/>
              </a:rPr>
              <a:t>dňa</a:t>
            </a:r>
            <a:r>
              <a:rPr lang="en-GB" sz="4800" i="1">
                <a:latin typeface="Roboto" pitchFamily="2" charset="0"/>
              </a:rPr>
              <a:t>?</a:t>
            </a:r>
            <a:endParaRPr lang="en-GB" sz="4800">
              <a:latin typeface="Roboto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1F21F1-BEA9-F5D7-E8B1-B1F55B131633}"/>
              </a:ext>
            </a:extLst>
          </p:cNvPr>
          <p:cNvSpPr/>
          <p:nvPr/>
        </p:nvSpPr>
        <p:spPr>
          <a:xfrm>
            <a:off x="332376" y="1266794"/>
            <a:ext cx="5033470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540089-D25C-E60C-863D-188061A4D3FB}"/>
              </a:ext>
            </a:extLst>
          </p:cNvPr>
          <p:cNvSpPr txBox="1"/>
          <p:nvPr/>
        </p:nvSpPr>
        <p:spPr>
          <a:xfrm>
            <a:off x="496968" y="1207694"/>
            <a:ext cx="503347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err="1">
                <a:latin typeface="Roboto" pitchFamily="2" charset="0"/>
              </a:rPr>
              <a:t>Vaša</a:t>
            </a:r>
            <a:r>
              <a:rPr lang="en-GB" sz="7199" b="1">
                <a:latin typeface="Roboto" pitchFamily="2" charset="0"/>
              </a:rPr>
              <a:t> </a:t>
            </a:r>
            <a:r>
              <a:rPr lang="en-GB" sz="7199" b="1" err="1">
                <a:latin typeface="Roboto" pitchFamily="2" charset="0"/>
              </a:rPr>
              <a:t>voľba</a:t>
            </a:r>
            <a:endParaRPr lang="en-GB" sz="7199">
              <a:latin typeface="Roboto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7E933BE-C059-3EB0-EA9F-158285299E72}"/>
              </a:ext>
            </a:extLst>
          </p:cNvPr>
          <p:cNvSpPr/>
          <p:nvPr/>
        </p:nvSpPr>
        <p:spPr>
          <a:xfrm>
            <a:off x="18057719" y="9743608"/>
            <a:ext cx="59254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091A5C8-1167-C14C-D7E2-A28BACC4ADB9}"/>
              </a:ext>
            </a:extLst>
          </p:cNvPr>
          <p:cNvSpPr txBox="1"/>
          <p:nvPr/>
        </p:nvSpPr>
        <p:spPr>
          <a:xfrm>
            <a:off x="17257619" y="9870392"/>
            <a:ext cx="65275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err="1">
                <a:latin typeface="Roboto" pitchFamily="2" charset="0"/>
              </a:rPr>
              <a:t>Naša</a:t>
            </a:r>
            <a:r>
              <a:rPr lang="en-GB" sz="7199" b="1">
                <a:latin typeface="Roboto" pitchFamily="2" charset="0"/>
              </a:rPr>
              <a:t> </a:t>
            </a:r>
            <a:r>
              <a:rPr lang="en-GB" sz="7199" b="1" err="1">
                <a:latin typeface="Roboto" pitchFamily="2" charset="0"/>
              </a:rPr>
              <a:t>priorita</a:t>
            </a:r>
            <a:r>
              <a:rPr lang="en-GB" sz="7199" b="1">
                <a:latin typeface="Roboto" pitchFamily="2" charset="0"/>
              </a:rPr>
              <a:t> </a:t>
            </a:r>
            <a:endParaRPr lang="en-GB" sz="7199">
              <a:latin typeface="Roboto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19A2EEB-4FEE-B374-620C-089E7F0F6E13}"/>
              </a:ext>
            </a:extLst>
          </p:cNvPr>
          <p:cNvSpPr/>
          <p:nvPr/>
        </p:nvSpPr>
        <p:spPr>
          <a:xfrm flipV="1">
            <a:off x="18294007" y="8263324"/>
            <a:ext cx="5683262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8DD318-8AC6-118D-59B8-1A18C9E32025}"/>
              </a:ext>
            </a:extLst>
          </p:cNvPr>
          <p:cNvSpPr txBox="1"/>
          <p:nvPr/>
        </p:nvSpPr>
        <p:spPr>
          <a:xfrm>
            <a:off x="16624425" y="8364664"/>
            <a:ext cx="715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err="1">
                <a:latin typeface="Roboto" pitchFamily="2" charset="0"/>
              </a:rPr>
              <a:t>Vedecky</a:t>
            </a:r>
            <a:r>
              <a:rPr lang="en-GB" sz="4800" i="1">
                <a:latin typeface="Roboto" pitchFamily="2" charset="0"/>
              </a:rPr>
              <a:t> </a:t>
            </a:r>
            <a:r>
              <a:rPr lang="en-GB" sz="4800" i="1" err="1">
                <a:latin typeface="Roboto" pitchFamily="2" charset="0"/>
              </a:rPr>
              <a:t>podložené</a:t>
            </a:r>
            <a:r>
              <a:rPr lang="en-GB" sz="4800" i="1">
                <a:latin typeface="Roboto" pitchFamily="2" charset="0"/>
              </a:rPr>
              <a:t> </a:t>
            </a:r>
            <a:r>
              <a:rPr lang="en-GB" sz="4800" i="1" err="1">
                <a:latin typeface="Roboto" pitchFamily="2" charset="0"/>
              </a:rPr>
              <a:t>označovanie</a:t>
            </a:r>
            <a:r>
              <a:rPr lang="en-GB" sz="4800" i="1">
                <a:latin typeface="Roboto" pitchFamily="2" charset="0"/>
              </a:rPr>
              <a:t> </a:t>
            </a:r>
            <a:r>
              <a:rPr lang="en-GB" sz="4800" i="1" err="1">
                <a:latin typeface="Roboto" pitchFamily="2" charset="0"/>
              </a:rPr>
              <a:t>potravín</a:t>
            </a:r>
            <a:r>
              <a:rPr lang="en-GB" sz="4800" i="1">
                <a:latin typeface="Roboto" pitchFamily="2" charset="0"/>
              </a:rPr>
              <a:t>?</a:t>
            </a:r>
            <a:endParaRPr lang="en-GB" sz="4800">
              <a:latin typeface="Roboto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345E38F-D95C-22F8-B94E-A459581A3B5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2610" y="11569432"/>
            <a:ext cx="24487632" cy="215542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9DB9C7B-1197-B759-FD6A-C1A07765EFD9}"/>
              </a:ext>
            </a:extLst>
          </p:cNvPr>
          <p:cNvSpPr txBox="1"/>
          <p:nvPr/>
        </p:nvSpPr>
        <p:spPr>
          <a:xfrm>
            <a:off x="486463" y="12697541"/>
            <a:ext cx="100291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Dôveryhodná</a:t>
            </a:r>
            <a:r>
              <a:rPr lang="en-US" sz="33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veda</a:t>
            </a:r>
            <a:r>
              <a:rPr lang="en-US" sz="33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bezpečné</a:t>
            </a:r>
            <a:r>
              <a:rPr lang="en-US" sz="33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potraviny</a:t>
            </a:r>
            <a:endParaRPr lang="en-US" sz="330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728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3519AE0-E747-2487-FFCF-B8C940338F6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24387048" cy="1371042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B6941D8-CFD5-8FC2-FB64-55EA45CCA6CB}"/>
              </a:ext>
            </a:extLst>
          </p:cNvPr>
          <p:cNvSpPr/>
          <p:nvPr/>
        </p:nvSpPr>
        <p:spPr>
          <a:xfrm flipV="1">
            <a:off x="17449725" y="8949125"/>
            <a:ext cx="6527544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6B6A60-31CB-7FC0-F546-73BB119BCF07}"/>
              </a:ext>
            </a:extLst>
          </p:cNvPr>
          <p:cNvSpPr/>
          <p:nvPr/>
        </p:nvSpPr>
        <p:spPr>
          <a:xfrm>
            <a:off x="332376" y="308045"/>
            <a:ext cx="6158512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3F8CD4-15B9-8C47-6B78-90BBA74F4D58}"/>
              </a:ext>
            </a:extLst>
          </p:cNvPr>
          <p:cNvSpPr txBox="1"/>
          <p:nvPr/>
        </p:nvSpPr>
        <p:spPr>
          <a:xfrm>
            <a:off x="491031" y="435798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err="1">
                <a:latin typeface="Roboto" pitchFamily="2" charset="0"/>
              </a:rPr>
              <a:t>Zdravý</a:t>
            </a:r>
            <a:r>
              <a:rPr lang="en-GB" sz="4800" i="1">
                <a:latin typeface="Roboto" pitchFamily="2" charset="0"/>
              </a:rPr>
              <a:t> </a:t>
            </a:r>
            <a:r>
              <a:rPr lang="en-GB" sz="4800" i="1" err="1">
                <a:latin typeface="Roboto" pitchFamily="2" charset="0"/>
              </a:rPr>
              <a:t>začiatok</a:t>
            </a:r>
            <a:r>
              <a:rPr lang="en-GB" sz="4800" i="1">
                <a:latin typeface="Roboto" pitchFamily="2" charset="0"/>
              </a:rPr>
              <a:t> </a:t>
            </a:r>
            <a:r>
              <a:rPr lang="en-GB" sz="4800" i="1" err="1">
                <a:latin typeface="Roboto" pitchFamily="2" charset="0"/>
              </a:rPr>
              <a:t>dňa</a:t>
            </a:r>
            <a:r>
              <a:rPr lang="en-GB" sz="4800" i="1">
                <a:latin typeface="Roboto" pitchFamily="2" charset="0"/>
              </a:rPr>
              <a:t>?</a:t>
            </a:r>
            <a:endParaRPr lang="en-GB" sz="4800">
              <a:latin typeface="Roboto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1F21F1-BEA9-F5D7-E8B1-B1F55B131633}"/>
              </a:ext>
            </a:extLst>
          </p:cNvPr>
          <p:cNvSpPr/>
          <p:nvPr/>
        </p:nvSpPr>
        <p:spPr>
          <a:xfrm>
            <a:off x="332376" y="1266794"/>
            <a:ext cx="5033470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540089-D25C-E60C-863D-188061A4D3FB}"/>
              </a:ext>
            </a:extLst>
          </p:cNvPr>
          <p:cNvSpPr txBox="1"/>
          <p:nvPr/>
        </p:nvSpPr>
        <p:spPr>
          <a:xfrm>
            <a:off x="496968" y="1207694"/>
            <a:ext cx="503347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err="1">
                <a:latin typeface="Roboto" pitchFamily="2" charset="0"/>
              </a:rPr>
              <a:t>Vaša</a:t>
            </a:r>
            <a:r>
              <a:rPr lang="en-GB" sz="7199" b="1">
                <a:latin typeface="Roboto" pitchFamily="2" charset="0"/>
              </a:rPr>
              <a:t> </a:t>
            </a:r>
            <a:r>
              <a:rPr lang="en-GB" sz="7199" b="1" err="1">
                <a:latin typeface="Roboto" pitchFamily="2" charset="0"/>
              </a:rPr>
              <a:t>voľba</a:t>
            </a:r>
            <a:endParaRPr lang="en-GB" sz="7199">
              <a:latin typeface="Roboto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7E933BE-C059-3EB0-EA9F-158285299E72}"/>
              </a:ext>
            </a:extLst>
          </p:cNvPr>
          <p:cNvSpPr/>
          <p:nvPr/>
        </p:nvSpPr>
        <p:spPr>
          <a:xfrm>
            <a:off x="18057719" y="9743608"/>
            <a:ext cx="59254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091A5C8-1167-C14C-D7E2-A28BACC4ADB9}"/>
              </a:ext>
            </a:extLst>
          </p:cNvPr>
          <p:cNvSpPr txBox="1"/>
          <p:nvPr/>
        </p:nvSpPr>
        <p:spPr>
          <a:xfrm>
            <a:off x="17257619" y="9870392"/>
            <a:ext cx="65275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err="1">
                <a:latin typeface="Roboto" pitchFamily="2" charset="0"/>
              </a:rPr>
              <a:t>Naša</a:t>
            </a:r>
            <a:r>
              <a:rPr lang="en-GB" sz="7199" b="1">
                <a:latin typeface="Roboto" pitchFamily="2" charset="0"/>
              </a:rPr>
              <a:t> </a:t>
            </a:r>
            <a:r>
              <a:rPr lang="en-GB" sz="7199" b="1" err="1">
                <a:latin typeface="Roboto" pitchFamily="2" charset="0"/>
              </a:rPr>
              <a:t>priorita</a:t>
            </a:r>
            <a:r>
              <a:rPr lang="en-GB" sz="7199" b="1">
                <a:latin typeface="Roboto" pitchFamily="2" charset="0"/>
              </a:rPr>
              <a:t> </a:t>
            </a:r>
            <a:endParaRPr lang="en-GB" sz="7199">
              <a:latin typeface="Roboto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19A2EEB-4FEE-B374-620C-089E7F0F6E13}"/>
              </a:ext>
            </a:extLst>
          </p:cNvPr>
          <p:cNvSpPr/>
          <p:nvPr/>
        </p:nvSpPr>
        <p:spPr>
          <a:xfrm flipV="1">
            <a:off x="18294007" y="8263324"/>
            <a:ext cx="5683262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8DD318-8AC6-118D-59B8-1A18C9E32025}"/>
              </a:ext>
            </a:extLst>
          </p:cNvPr>
          <p:cNvSpPr txBox="1"/>
          <p:nvPr/>
        </p:nvSpPr>
        <p:spPr>
          <a:xfrm>
            <a:off x="16624425" y="8364664"/>
            <a:ext cx="715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err="1">
                <a:latin typeface="Roboto" pitchFamily="2" charset="0"/>
              </a:rPr>
              <a:t>Vedecky</a:t>
            </a:r>
            <a:r>
              <a:rPr lang="en-GB" sz="4800" i="1">
                <a:latin typeface="Roboto" pitchFamily="2" charset="0"/>
              </a:rPr>
              <a:t> </a:t>
            </a:r>
            <a:r>
              <a:rPr lang="en-GB" sz="4800" i="1" err="1">
                <a:latin typeface="Roboto" pitchFamily="2" charset="0"/>
              </a:rPr>
              <a:t>podložené</a:t>
            </a:r>
            <a:r>
              <a:rPr lang="en-GB" sz="4800" i="1">
                <a:latin typeface="Roboto" pitchFamily="2" charset="0"/>
              </a:rPr>
              <a:t> </a:t>
            </a:r>
            <a:r>
              <a:rPr lang="en-GB" sz="4800" i="1" err="1">
                <a:latin typeface="Roboto" pitchFamily="2" charset="0"/>
              </a:rPr>
              <a:t>označovanie</a:t>
            </a:r>
            <a:r>
              <a:rPr lang="en-GB" sz="4800" i="1">
                <a:latin typeface="Roboto" pitchFamily="2" charset="0"/>
              </a:rPr>
              <a:t> </a:t>
            </a:r>
            <a:r>
              <a:rPr lang="en-GB" sz="4800" i="1" err="1">
                <a:latin typeface="Roboto" pitchFamily="2" charset="0"/>
              </a:rPr>
              <a:t>potravín</a:t>
            </a:r>
            <a:r>
              <a:rPr lang="en-GB" sz="4800" i="1">
                <a:latin typeface="Roboto" pitchFamily="2" charset="0"/>
              </a:rPr>
              <a:t>?</a:t>
            </a:r>
            <a:endParaRPr lang="en-GB" sz="4800">
              <a:latin typeface="Roboto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E9E913A-EA02-D64C-C33F-E4E8F33D0C4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2610" y="11569432"/>
            <a:ext cx="24487632" cy="215542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9D4D608-0D8F-EF7D-E3FE-8417C3F92219}"/>
              </a:ext>
            </a:extLst>
          </p:cNvPr>
          <p:cNvSpPr txBox="1"/>
          <p:nvPr/>
        </p:nvSpPr>
        <p:spPr>
          <a:xfrm>
            <a:off x="486463" y="12697541"/>
            <a:ext cx="100291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Dôveryhodná</a:t>
            </a:r>
            <a:r>
              <a:rPr lang="en-US" sz="33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veda</a:t>
            </a:r>
            <a:r>
              <a:rPr lang="en-US" sz="33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bezpečné</a:t>
            </a:r>
            <a:r>
              <a:rPr lang="en-US" sz="33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potraviny</a:t>
            </a:r>
            <a:endParaRPr lang="en-US" sz="330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996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69A5263-BA16-47AF-B7EA-28584CF7777A}">
  <ds:schemaRefs>
    <ds:schemaRef ds:uri="4f6368f1-8b3d-436b-8b27-811514ce3001"/>
    <ds:schemaRef ds:uri="89653cd1-c1a4-4050-8311-3f96f910c397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9D11939-7937-4B75-AC5E-C3E91B8F9B30}">
  <ds:schemaRefs>
    <ds:schemaRef ds:uri="4f6368f1-8b3d-436b-8b27-811514ce3001"/>
    <ds:schemaRef ds:uri="89653cd1-c1a4-4050-8311-3f96f910c39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D2089CF1-4B1A-472E-AF99-154DFF89AD5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Custom</PresentationFormat>
  <Slides>3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revision>1</cp:revision>
  <dcterms:created xsi:type="dcterms:W3CDTF">2024-06-06T13:31:57Z</dcterms:created>
  <dcterms:modified xsi:type="dcterms:W3CDTF">2025-06-25T17:57:38Z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