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9" r:id="rId5"/>
    <p:sldId id="268" r:id="rId6"/>
    <p:sldId id="270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EF4AE4-8DA4-4372-8CBE-B42D39B35B30}" v="1" dt="2025-06-25T17:56:31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99"/>
    <p:restoredTop sz="94762"/>
  </p:normalViewPr>
  <p:slideViewPr>
    <p:cSldViewPr snapToGrid="0">
      <p:cViewPr>
        <p:scale>
          <a:sx n="49" d="100"/>
          <a:sy n="49" d="100"/>
        </p:scale>
        <p:origin x="1720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81EF4AE4-8DA4-4372-8CBE-B42D39B35B30}"/>
    <pc:docChg chg="delSld">
      <pc:chgData name="" userId="" providerId="" clId="Web-{81EF4AE4-8DA4-4372-8CBE-B42D39B35B30}" dt="2025-06-25T17:56:31.602" v="0"/>
      <pc:docMkLst>
        <pc:docMk/>
      </pc:docMkLst>
      <pc:sldChg chg="del">
        <pc:chgData name="" userId="" providerId="" clId="Web-{81EF4AE4-8DA4-4372-8CBE-B42D39B35B30}" dt="2025-06-25T17:56:31.602" v="0"/>
        <pc:sldMkLst>
          <pc:docMk/>
          <pc:sldMk cId="169055482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046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1754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8971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116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9117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7481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5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151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6034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4438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4977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5866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793E47-61EE-78A3-EBBA-C5ACC6C20A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619C9AB-D4A2-5A15-3A9C-D662624B718B}"/>
              </a:ext>
            </a:extLst>
          </p:cNvPr>
          <p:cNvSpPr/>
          <p:nvPr/>
        </p:nvSpPr>
        <p:spPr>
          <a:xfrm flipV="1">
            <a:off x="5842000" y="8949125"/>
            <a:ext cx="7589188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83963F0-1462-6C52-D5FA-CD9BCC1465D5}"/>
              </a:ext>
            </a:extLst>
          </p:cNvPr>
          <p:cNvSpPr/>
          <p:nvPr/>
        </p:nvSpPr>
        <p:spPr>
          <a:xfrm>
            <a:off x="332376" y="308045"/>
            <a:ext cx="56493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BC031-0411-D73D-DE48-AFF0499B8E0C}"/>
              </a:ext>
            </a:extLst>
          </p:cNvPr>
          <p:cNvSpPr txBox="1"/>
          <p:nvPr/>
        </p:nvSpPr>
        <p:spPr>
          <a:xfrm>
            <a:off x="491030" y="435798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Kulinársky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pôžitok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74A013-B7F5-8E9A-1D30-CA6B9DD72DF8}"/>
              </a:ext>
            </a:extLst>
          </p:cNvPr>
          <p:cNvSpPr/>
          <p:nvPr/>
        </p:nvSpPr>
        <p:spPr>
          <a:xfrm flipV="1">
            <a:off x="9779000" y="8126165"/>
            <a:ext cx="3652188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503B0B-BD96-3518-AA64-0C6784FF6F69}"/>
              </a:ext>
            </a:extLst>
          </p:cNvPr>
          <p:cNvSpPr txBox="1"/>
          <p:nvPr/>
        </p:nvSpPr>
        <p:spPr>
          <a:xfrm>
            <a:off x="4616971" y="8311472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Bez </a:t>
            </a:r>
            <a:r>
              <a:rPr lang="en-GB" sz="4800" i="1" dirty="0" err="1">
                <a:latin typeface="Roboto" pitchFamily="2" charset="0"/>
              </a:rPr>
              <a:t>chorôb</a:t>
            </a:r>
            <a:r>
              <a:rPr lang="en-GB" sz="4800" i="1" dirty="0">
                <a:latin typeface="Roboto" pitchFamily="2" charset="0"/>
              </a:rPr>
              <a:t> </a:t>
            </a:r>
            <a:endParaRPr lang="en-GB" sz="4800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prenášaných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potravinami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FC8C5E-C8F0-644A-997A-7B3FE800163C}"/>
              </a:ext>
            </a:extLst>
          </p:cNvPr>
          <p:cNvSpPr/>
          <p:nvPr/>
        </p:nvSpPr>
        <p:spPr>
          <a:xfrm>
            <a:off x="332376" y="1266794"/>
            <a:ext cx="50334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8A9702-A211-3D40-B79C-35560B539283}"/>
              </a:ext>
            </a:extLst>
          </p:cNvPr>
          <p:cNvSpPr txBox="1"/>
          <p:nvPr/>
        </p:nvSpPr>
        <p:spPr>
          <a:xfrm>
            <a:off x="496968" y="1207694"/>
            <a:ext cx="50334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Vaša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voľba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BC4720-A56C-184B-8FF4-2A1BF6AB05E3}"/>
              </a:ext>
            </a:extLst>
          </p:cNvPr>
          <p:cNvSpPr/>
          <p:nvPr/>
        </p:nvSpPr>
        <p:spPr>
          <a:xfrm>
            <a:off x="7511639" y="9743608"/>
            <a:ext cx="5925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AB25F46-9D8C-D84B-B799-C3DE9E619C2B}"/>
              </a:ext>
            </a:extLst>
          </p:cNvPr>
          <p:cNvSpPr txBox="1"/>
          <p:nvPr/>
        </p:nvSpPr>
        <p:spPr>
          <a:xfrm>
            <a:off x="6711539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>
                <a:latin typeface="Roboto" pitchFamily="2" charset="0"/>
              </a:rPr>
              <a:t> </a:t>
            </a:r>
            <a:r>
              <a:rPr lang="en-GB" sz="7199" b="1" dirty="0" err="1">
                <a:latin typeface="Roboto" pitchFamily="2" charset="0"/>
              </a:rPr>
              <a:t>Naša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priorita</a:t>
            </a:r>
            <a:endParaRPr lang="en-GB" sz="7199" dirty="0">
              <a:latin typeface="Roboto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3316D9-74B9-0E3B-93DB-6FA2E2FDE7C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1555695"/>
            <a:ext cx="13807440" cy="21728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97C06C-C7C7-034D-0213-F780F2DC1712}"/>
              </a:ext>
            </a:extLst>
          </p:cNvPr>
          <p:cNvSpPr txBox="1"/>
          <p:nvPr/>
        </p:nvSpPr>
        <p:spPr>
          <a:xfrm>
            <a:off x="486464" y="12170002"/>
            <a:ext cx="48793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Dôveryhodná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veda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bezpečné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potraviny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752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EC1F73-9565-3F5F-C68A-4AADA1770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6903645" y="8949125"/>
            <a:ext cx="652754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6" y="308045"/>
            <a:ext cx="615851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Zdravý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začiatok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dňa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D9A664-3B7D-5F41-8CFB-5AC2D7045CB3}"/>
              </a:ext>
            </a:extLst>
          </p:cNvPr>
          <p:cNvSpPr/>
          <p:nvPr/>
        </p:nvSpPr>
        <p:spPr>
          <a:xfrm>
            <a:off x="332376" y="1266794"/>
            <a:ext cx="50334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C70619-9989-F548-A784-95EAAAE1D7DE}"/>
              </a:ext>
            </a:extLst>
          </p:cNvPr>
          <p:cNvSpPr txBox="1"/>
          <p:nvPr/>
        </p:nvSpPr>
        <p:spPr>
          <a:xfrm>
            <a:off x="496968" y="1207694"/>
            <a:ext cx="50334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Vaša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voľba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12723F9-F964-6A4E-9D37-315ED738DCA6}"/>
              </a:ext>
            </a:extLst>
          </p:cNvPr>
          <p:cNvSpPr/>
          <p:nvPr/>
        </p:nvSpPr>
        <p:spPr>
          <a:xfrm>
            <a:off x="7511639" y="9743608"/>
            <a:ext cx="5925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628BE3-F199-1A4A-BF7D-B84702001991}"/>
              </a:ext>
            </a:extLst>
          </p:cNvPr>
          <p:cNvSpPr txBox="1"/>
          <p:nvPr/>
        </p:nvSpPr>
        <p:spPr>
          <a:xfrm>
            <a:off x="6711539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Naša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priorita</a:t>
            </a:r>
            <a:r>
              <a:rPr lang="en-GB" sz="7199" b="1" dirty="0">
                <a:latin typeface="Roboto" pitchFamily="2" charset="0"/>
              </a:rPr>
              <a:t> 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B49321F-2CC5-C54D-86FB-966A65D7DB0A}"/>
              </a:ext>
            </a:extLst>
          </p:cNvPr>
          <p:cNvSpPr/>
          <p:nvPr/>
        </p:nvSpPr>
        <p:spPr>
          <a:xfrm flipV="1">
            <a:off x="7747927" y="8263324"/>
            <a:ext cx="568326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6078345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 err="1">
                <a:latin typeface="Roboto" pitchFamily="2" charset="0"/>
              </a:rPr>
              <a:t>Vedecky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podložené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označovanie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potravín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3FAD76-1336-E10C-5C7D-38A0E341E6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1555695"/>
            <a:ext cx="13807440" cy="21728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29F0F8-A5BB-CD1F-9EB6-8D2683112EAB}"/>
              </a:ext>
            </a:extLst>
          </p:cNvPr>
          <p:cNvSpPr txBox="1"/>
          <p:nvPr/>
        </p:nvSpPr>
        <p:spPr>
          <a:xfrm>
            <a:off x="486464" y="12170002"/>
            <a:ext cx="48793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Dôveryhodná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veda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bezpečné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potraviny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61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EC1F73-9565-3F5F-C68A-4AADA17704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2865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6903645" y="8949125"/>
            <a:ext cx="652754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6" y="308045"/>
            <a:ext cx="615851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Zdravý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začiatok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dňa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D9A664-3B7D-5F41-8CFB-5AC2D7045CB3}"/>
              </a:ext>
            </a:extLst>
          </p:cNvPr>
          <p:cNvSpPr/>
          <p:nvPr/>
        </p:nvSpPr>
        <p:spPr>
          <a:xfrm>
            <a:off x="332376" y="1266794"/>
            <a:ext cx="50334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C70619-9989-F548-A784-95EAAAE1D7DE}"/>
              </a:ext>
            </a:extLst>
          </p:cNvPr>
          <p:cNvSpPr txBox="1"/>
          <p:nvPr/>
        </p:nvSpPr>
        <p:spPr>
          <a:xfrm>
            <a:off x="496968" y="1207694"/>
            <a:ext cx="50334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Vaša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voľba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12723F9-F964-6A4E-9D37-315ED738DCA6}"/>
              </a:ext>
            </a:extLst>
          </p:cNvPr>
          <p:cNvSpPr/>
          <p:nvPr/>
        </p:nvSpPr>
        <p:spPr>
          <a:xfrm>
            <a:off x="7511639" y="9743608"/>
            <a:ext cx="5925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628BE3-F199-1A4A-BF7D-B84702001991}"/>
              </a:ext>
            </a:extLst>
          </p:cNvPr>
          <p:cNvSpPr txBox="1"/>
          <p:nvPr/>
        </p:nvSpPr>
        <p:spPr>
          <a:xfrm>
            <a:off x="6711539" y="9870392"/>
            <a:ext cx="65275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Naša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priorita</a:t>
            </a:r>
            <a:r>
              <a:rPr lang="en-GB" sz="7199" b="1" dirty="0">
                <a:latin typeface="Roboto" pitchFamily="2" charset="0"/>
              </a:rPr>
              <a:t> 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B49321F-2CC5-C54D-86FB-966A65D7DB0A}"/>
              </a:ext>
            </a:extLst>
          </p:cNvPr>
          <p:cNvSpPr/>
          <p:nvPr/>
        </p:nvSpPr>
        <p:spPr>
          <a:xfrm flipV="1">
            <a:off x="7747927" y="8263324"/>
            <a:ext cx="5683262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6078345" y="8364664"/>
            <a:ext cx="715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 err="1">
                <a:latin typeface="Roboto" pitchFamily="2" charset="0"/>
              </a:rPr>
              <a:t>Vedecky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podložené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označovanie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potravín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AFE1A6-327E-FBD4-9A92-97DA3B443E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5720" y="11555695"/>
            <a:ext cx="13807440" cy="21728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74DF61-4D02-7571-23AD-E2AC8069DCC3}"/>
              </a:ext>
            </a:extLst>
          </p:cNvPr>
          <p:cNvSpPr txBox="1"/>
          <p:nvPr/>
        </p:nvSpPr>
        <p:spPr>
          <a:xfrm>
            <a:off x="486464" y="12170002"/>
            <a:ext cx="48793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Dôveryhodná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veda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bezpečné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potraviny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1218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E67DD5A-9440-41E4-B15D-7CCAF47F08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DD9A75-EBB3-4D9E-A691-DB92E70158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244B56-53BA-44B3-B6B6-F1EAAD919D16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519</TotalTime>
  <Words>72</Words>
  <Application>Microsoft Office PowerPoint</Application>
  <PresentationFormat>Custom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27</cp:revision>
  <dcterms:created xsi:type="dcterms:W3CDTF">2024-06-06T13:31:57Z</dcterms:created>
  <dcterms:modified xsi:type="dcterms:W3CDTF">2025-06-25T17:56:32Z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