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6"/>
  </p:notesMasterIdLst>
  <p:sldIdLst>
    <p:sldId id="267" r:id="rId2"/>
    <p:sldId id="258" r:id="rId3"/>
    <p:sldId id="268" r:id="rId4"/>
    <p:sldId id="265" r:id="rId5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6"/>
    <p:restoredTop sz="94749"/>
  </p:normalViewPr>
  <p:slideViewPr>
    <p:cSldViewPr snapToGrid="0">
      <p:cViewPr varScale="1">
        <p:scale>
          <a:sx n="88" d="100"/>
          <a:sy n="88" d="100"/>
        </p:scale>
        <p:origin x="776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239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8953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804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444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708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0282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3221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4321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7746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4189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478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027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10730" userDrawn="1">
          <p15:clr>
            <a:srgbClr val="F26B43"/>
          </p15:clr>
        </p15:guide>
        <p15:guide id="3" pos="7608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painting a flower shaped cookie&#10;&#10;Description automatically generated">
            <a:extLst>
              <a:ext uri="{FF2B5EF4-FFF2-40B4-BE49-F238E27FC236}">
                <a16:creationId xmlns:a16="http://schemas.microsoft.com/office/drawing/2014/main" id="{DFE733B7-9C46-45BA-7220-7EC1BC0E27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4387176" cy="1371778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7CBADB9-4C15-2E81-77BF-924A708FD6A4}"/>
              </a:ext>
            </a:extLst>
          </p:cNvPr>
          <p:cNvSpPr/>
          <p:nvPr/>
        </p:nvSpPr>
        <p:spPr>
          <a:xfrm>
            <a:off x="-50229" y="11558909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064C17-3B40-E12A-9DB1-973CAD1DAF00}"/>
              </a:ext>
            </a:extLst>
          </p:cNvPr>
          <p:cNvSpPr/>
          <p:nvPr/>
        </p:nvSpPr>
        <p:spPr>
          <a:xfrm flipV="1">
            <a:off x="16328572" y="8932189"/>
            <a:ext cx="7714146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D7457E-1866-C9EF-EB8A-FC5E93200959}"/>
              </a:ext>
            </a:extLst>
          </p:cNvPr>
          <p:cNvSpPr txBox="1"/>
          <p:nvPr/>
        </p:nvSpPr>
        <p:spPr>
          <a:xfrm>
            <a:off x="16487534" y="9003587"/>
            <a:ext cx="7391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Lisäaineiden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turvallisuus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C6255B1-8E9B-79C7-6D6B-9AC6D757D45B}"/>
              </a:ext>
            </a:extLst>
          </p:cNvPr>
          <p:cNvSpPr/>
          <p:nvPr/>
        </p:nvSpPr>
        <p:spPr>
          <a:xfrm>
            <a:off x="14326743" y="9870391"/>
            <a:ext cx="9715974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6712C0-D679-3BC4-0840-D9AC9E2DDE91}"/>
              </a:ext>
            </a:extLst>
          </p:cNvPr>
          <p:cNvSpPr txBox="1"/>
          <p:nvPr/>
        </p:nvSpPr>
        <p:spPr>
          <a:xfrm>
            <a:off x="14162568" y="9990643"/>
            <a:ext cx="9715974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Meidän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prioriteettimme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D7CC2E-ACA9-33A8-1616-10418E030D85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6435E2-BD01-DBB6-A1E6-CFFCBE2990E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42935" y="11558016"/>
            <a:ext cx="4110445" cy="2157983"/>
          </a:xfrm>
          <a:prstGeom prst="rect">
            <a:avLst/>
          </a:prstGeom>
        </p:spPr>
      </p:pic>
      <p:pic>
        <p:nvPicPr>
          <p:cNvPr id="3" name="Picture 2" descr="A logo with a picture of a farm and a house&#10;&#10;Description automatically generated">
            <a:extLst>
              <a:ext uri="{FF2B5EF4-FFF2-40B4-BE49-F238E27FC236}">
                <a16:creationId xmlns:a16="http://schemas.microsoft.com/office/drawing/2014/main" id="{9EC83F78-8F1C-2F55-80C4-C8F856A909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50787" y="12083597"/>
            <a:ext cx="1353313" cy="108057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C392829-1E76-5E1D-025C-3B0A272E9841}"/>
              </a:ext>
            </a:extLst>
          </p:cNvPr>
          <p:cNvSpPr/>
          <p:nvPr/>
        </p:nvSpPr>
        <p:spPr>
          <a:xfrm flipV="1">
            <a:off x="321383" y="363458"/>
            <a:ext cx="480351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40FAABC-2EAF-2979-D4AF-7900DFF517FC}"/>
              </a:ext>
            </a:extLst>
          </p:cNvPr>
          <p:cNvSpPr/>
          <p:nvPr/>
        </p:nvSpPr>
        <p:spPr>
          <a:xfrm>
            <a:off x="321383" y="1301660"/>
            <a:ext cx="636103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62794F-3E0E-81EA-41A2-6806721C45C5}"/>
              </a:ext>
            </a:extLst>
          </p:cNvPr>
          <p:cNvSpPr txBox="1"/>
          <p:nvPr/>
        </p:nvSpPr>
        <p:spPr>
          <a:xfrm>
            <a:off x="496971" y="435798"/>
            <a:ext cx="66268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Värikäs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herkku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0FA9FC-2599-FD4B-CC97-BB1D59DDE4AE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Sinun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valintasi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012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hand holding a pill&#10;&#10;Description automatically generated">
            <a:extLst>
              <a:ext uri="{FF2B5EF4-FFF2-40B4-BE49-F238E27FC236}">
                <a16:creationId xmlns:a16="http://schemas.microsoft.com/office/drawing/2014/main" id="{D8B1411D-9DB1-027D-1FC9-04DCCDD021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653" y="0"/>
            <a:ext cx="24414480" cy="1270748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0FC36CF-D373-B8A2-F153-3D77FC1762BD}"/>
              </a:ext>
            </a:extLst>
          </p:cNvPr>
          <p:cNvSpPr/>
          <p:nvPr/>
        </p:nvSpPr>
        <p:spPr>
          <a:xfrm flipV="1">
            <a:off x="16270514" y="8932189"/>
            <a:ext cx="7772203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4F4F76-C9A9-178E-6479-9AE350637D90}"/>
              </a:ext>
            </a:extLst>
          </p:cNvPr>
          <p:cNvSpPr txBox="1"/>
          <p:nvPr/>
        </p:nvSpPr>
        <p:spPr>
          <a:xfrm>
            <a:off x="16487534" y="9003587"/>
            <a:ext cx="7391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Ravintolisien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turvallisuus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898771F-962A-591F-8B57-92CE35F9EE9A}"/>
              </a:ext>
            </a:extLst>
          </p:cNvPr>
          <p:cNvSpPr/>
          <p:nvPr/>
        </p:nvSpPr>
        <p:spPr>
          <a:xfrm>
            <a:off x="14326743" y="9870391"/>
            <a:ext cx="9715974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8CF0FA-200D-72A4-9268-763954D790D6}"/>
              </a:ext>
            </a:extLst>
          </p:cNvPr>
          <p:cNvSpPr txBox="1"/>
          <p:nvPr/>
        </p:nvSpPr>
        <p:spPr>
          <a:xfrm>
            <a:off x="14162568" y="9990643"/>
            <a:ext cx="9715974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Meidän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prioriteettimme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AFACD39-0DC2-E4C5-F8E0-1E80B0027E19}"/>
              </a:ext>
            </a:extLst>
          </p:cNvPr>
          <p:cNvSpPr/>
          <p:nvPr/>
        </p:nvSpPr>
        <p:spPr>
          <a:xfrm>
            <a:off x="-50229" y="11558909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FB45AE-E5D9-3F1B-2635-59A7DCDD634B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E3674F-FF59-30EE-26EB-ECB18E016F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42935" y="11558016"/>
            <a:ext cx="4110445" cy="2157983"/>
          </a:xfrm>
          <a:prstGeom prst="rect">
            <a:avLst/>
          </a:prstGeom>
        </p:spPr>
      </p:pic>
      <p:pic>
        <p:nvPicPr>
          <p:cNvPr id="17" name="Picture 16" descr="A logo with a picture of a farm and a house&#10;&#10;Description automatically generated">
            <a:extLst>
              <a:ext uri="{FF2B5EF4-FFF2-40B4-BE49-F238E27FC236}">
                <a16:creationId xmlns:a16="http://schemas.microsoft.com/office/drawing/2014/main" id="{D18056AF-0E68-E569-95F1-C8027B3C9F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50787" y="12083597"/>
            <a:ext cx="1353313" cy="108057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22EEF33-038F-1947-B25A-67B7F3139481}"/>
              </a:ext>
            </a:extLst>
          </p:cNvPr>
          <p:cNvSpPr/>
          <p:nvPr/>
        </p:nvSpPr>
        <p:spPr>
          <a:xfrm flipV="1">
            <a:off x="301071" y="363460"/>
            <a:ext cx="8610699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EC2DDF-1684-7C10-F153-07A4447D8645}"/>
              </a:ext>
            </a:extLst>
          </p:cNvPr>
          <p:cNvSpPr/>
          <p:nvPr/>
        </p:nvSpPr>
        <p:spPr>
          <a:xfrm>
            <a:off x="301072" y="1301664"/>
            <a:ext cx="636103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67B4A0-7F18-09E0-D36D-FFB7BF2ECCDD}"/>
              </a:ext>
            </a:extLst>
          </p:cNvPr>
          <p:cNvSpPr txBox="1"/>
          <p:nvPr/>
        </p:nvSpPr>
        <p:spPr>
          <a:xfrm>
            <a:off x="476658" y="435800"/>
            <a:ext cx="9123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Vitamiinitasojen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nostaminen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FF9B14A-8D1D-1018-6417-C381D7C59E67}"/>
              </a:ext>
            </a:extLst>
          </p:cNvPr>
          <p:cNvSpPr txBox="1"/>
          <p:nvPr/>
        </p:nvSpPr>
        <p:spPr>
          <a:xfrm>
            <a:off x="476660" y="1377026"/>
            <a:ext cx="6361033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Sinun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valintasi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86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288533-DF0C-CABF-DBBC-80E08B29E6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110" y="14670"/>
            <a:ext cx="24346953" cy="1368844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EB9BFF5-85D1-3542-EDE9-84A66083B250}"/>
              </a:ext>
            </a:extLst>
          </p:cNvPr>
          <p:cNvSpPr/>
          <p:nvPr/>
        </p:nvSpPr>
        <p:spPr>
          <a:xfrm flipV="1">
            <a:off x="17112343" y="8932188"/>
            <a:ext cx="693037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F93251-2328-897C-6B60-C49AF2E43B83}"/>
              </a:ext>
            </a:extLst>
          </p:cNvPr>
          <p:cNvSpPr txBox="1"/>
          <p:nvPr/>
        </p:nvSpPr>
        <p:spPr>
          <a:xfrm>
            <a:off x="16822057" y="9003587"/>
            <a:ext cx="7056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Elintarviketurvallisuus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E3EE53-1E5E-FDEC-892B-4D096ACEC237}"/>
              </a:ext>
            </a:extLst>
          </p:cNvPr>
          <p:cNvSpPr/>
          <p:nvPr/>
        </p:nvSpPr>
        <p:spPr>
          <a:xfrm>
            <a:off x="14326743" y="9870391"/>
            <a:ext cx="9715974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88FFB9-B528-21E5-AB0F-A766785CE05B}"/>
              </a:ext>
            </a:extLst>
          </p:cNvPr>
          <p:cNvSpPr txBox="1"/>
          <p:nvPr/>
        </p:nvSpPr>
        <p:spPr>
          <a:xfrm>
            <a:off x="14162568" y="9990643"/>
            <a:ext cx="9715974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Meidän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prioriteettimme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B948D06-000D-707C-B421-D6E98DB28A4A}"/>
              </a:ext>
            </a:extLst>
          </p:cNvPr>
          <p:cNvSpPr/>
          <p:nvPr/>
        </p:nvSpPr>
        <p:spPr>
          <a:xfrm>
            <a:off x="-50229" y="11558909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EC563E-F04B-C1B8-AD65-CA652EF8B1A1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8012A35-9F8B-B9B4-F0C3-B0930CA926A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42935" y="11558016"/>
            <a:ext cx="4110445" cy="2157983"/>
          </a:xfrm>
          <a:prstGeom prst="rect">
            <a:avLst/>
          </a:prstGeom>
        </p:spPr>
      </p:pic>
      <p:pic>
        <p:nvPicPr>
          <p:cNvPr id="15" name="Picture 14" descr="A logo with a picture of a farm and a house&#10;&#10;Description automatically generated">
            <a:extLst>
              <a:ext uri="{FF2B5EF4-FFF2-40B4-BE49-F238E27FC236}">
                <a16:creationId xmlns:a16="http://schemas.microsoft.com/office/drawing/2014/main" id="{F104A67D-0A71-E9A3-F74E-E598F4A4F7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50787" y="12083597"/>
            <a:ext cx="1353313" cy="108057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839C429-2C00-51BB-355D-A6A34865AA7A}"/>
              </a:ext>
            </a:extLst>
          </p:cNvPr>
          <p:cNvSpPr/>
          <p:nvPr/>
        </p:nvSpPr>
        <p:spPr>
          <a:xfrm flipV="1">
            <a:off x="321383" y="363453"/>
            <a:ext cx="705187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07F79C-E598-45F3-D555-7E7D623F2E5A}"/>
              </a:ext>
            </a:extLst>
          </p:cNvPr>
          <p:cNvSpPr/>
          <p:nvPr/>
        </p:nvSpPr>
        <p:spPr>
          <a:xfrm>
            <a:off x="321383" y="1301660"/>
            <a:ext cx="636103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05D2BF-3FEF-6AA3-A4B2-EBC9532C2134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Kulinaristinen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nautinto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C835C10-8DAB-61FA-1D26-6F0AB6A7C7A0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Sinun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valintasi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755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A person washing a red bell pepper&#10;&#10;Description automatically generated">
            <a:extLst>
              <a:ext uri="{FF2B5EF4-FFF2-40B4-BE49-F238E27FC236}">
                <a16:creationId xmlns:a16="http://schemas.microsoft.com/office/drawing/2014/main" id="{CDE11228-CC09-ED98-69FE-49F53A5707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4384000" cy="13716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6B12D45-B251-9EE0-5BBE-1D22AD9117D5}"/>
              </a:ext>
            </a:extLst>
          </p:cNvPr>
          <p:cNvSpPr/>
          <p:nvPr/>
        </p:nvSpPr>
        <p:spPr>
          <a:xfrm flipV="1">
            <a:off x="15990330" y="8932186"/>
            <a:ext cx="805238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A3116A-C5A0-5CE2-2413-56BDB29156C7}"/>
              </a:ext>
            </a:extLst>
          </p:cNvPr>
          <p:cNvSpPr txBox="1"/>
          <p:nvPr/>
        </p:nvSpPr>
        <p:spPr>
          <a:xfrm>
            <a:off x="15990330" y="9003587"/>
            <a:ext cx="78882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Turvallinen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ruoan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käsittely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133791-602B-C3C0-779B-187E55A78F2B}"/>
              </a:ext>
            </a:extLst>
          </p:cNvPr>
          <p:cNvSpPr/>
          <p:nvPr/>
        </p:nvSpPr>
        <p:spPr>
          <a:xfrm>
            <a:off x="14326743" y="9870391"/>
            <a:ext cx="9715974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AA001B-CD23-B10B-F37E-AAE51CAC42E9}"/>
              </a:ext>
            </a:extLst>
          </p:cNvPr>
          <p:cNvSpPr txBox="1"/>
          <p:nvPr/>
        </p:nvSpPr>
        <p:spPr>
          <a:xfrm>
            <a:off x="14162568" y="9990643"/>
            <a:ext cx="9715974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Meidän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prioriteettimme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CE1DBD-F947-56D4-F460-897FF22A45B6}"/>
              </a:ext>
            </a:extLst>
          </p:cNvPr>
          <p:cNvSpPr/>
          <p:nvPr/>
        </p:nvSpPr>
        <p:spPr>
          <a:xfrm>
            <a:off x="-50229" y="11558909"/>
            <a:ext cx="24487632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FC59BB-9215-CE6B-F4B9-F88E55642E00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2004849-EABC-FC77-0D6B-F82848655E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42935" y="11558016"/>
            <a:ext cx="4110445" cy="2157983"/>
          </a:xfrm>
          <a:prstGeom prst="rect">
            <a:avLst/>
          </a:prstGeom>
        </p:spPr>
      </p:pic>
      <p:pic>
        <p:nvPicPr>
          <p:cNvPr id="15" name="Picture 14" descr="A logo with a picture of a farm and a house&#10;&#10;Description automatically generated">
            <a:extLst>
              <a:ext uri="{FF2B5EF4-FFF2-40B4-BE49-F238E27FC236}">
                <a16:creationId xmlns:a16="http://schemas.microsoft.com/office/drawing/2014/main" id="{0A3B5B60-E838-3D1D-240E-05BF7A2BBC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50787" y="12083597"/>
            <a:ext cx="1353313" cy="10805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A8C4FD9-B1C8-773E-AC71-89FB3F474AC2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Sezonski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održivo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C7A3AD7-61D4-3D03-90E4-FBC7726A14E6}"/>
              </a:ext>
            </a:extLst>
          </p:cNvPr>
          <p:cNvSpPr/>
          <p:nvPr/>
        </p:nvSpPr>
        <p:spPr>
          <a:xfrm flipV="1">
            <a:off x="321382" y="363454"/>
            <a:ext cx="729861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30A6CBB-0C51-1DC9-3BEA-C31FBA95753F}"/>
              </a:ext>
            </a:extLst>
          </p:cNvPr>
          <p:cNvSpPr/>
          <p:nvPr/>
        </p:nvSpPr>
        <p:spPr>
          <a:xfrm>
            <a:off x="321383" y="1301660"/>
            <a:ext cx="6207007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E14CF1D-D800-DE24-5649-D5B587244B07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Kausittaista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ja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kestävää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AAE810E-0249-AB21-1CD0-AC328F65948E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Sinun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valintasi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Props1.xml><?xml version="1.0" encoding="utf-8"?>
<ds:datastoreItem xmlns:ds="http://schemas.openxmlformats.org/officeDocument/2006/customXml" ds:itemID="{189B6C93-E1F4-4163-AFF5-DD31D3C0C8AF}"/>
</file>

<file path=customXml/itemProps2.xml><?xml version="1.0" encoding="utf-8"?>
<ds:datastoreItem xmlns:ds="http://schemas.openxmlformats.org/officeDocument/2006/customXml" ds:itemID="{37BF6E52-CDC1-4742-AC1E-ADB743E98642}"/>
</file>

<file path=customXml/itemProps3.xml><?xml version="1.0" encoding="utf-8"?>
<ds:datastoreItem xmlns:ds="http://schemas.openxmlformats.org/officeDocument/2006/customXml" ds:itemID="{49CC3C19-C2C0-4158-8883-A39D6189F83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1393</TotalTime>
  <Words>65</Words>
  <Application>Microsoft Macintosh PowerPoint</Application>
  <PresentationFormat>Custom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Roboto</vt:lpstr>
      <vt:lpstr>Roboto Black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36</cp:revision>
  <dcterms:created xsi:type="dcterms:W3CDTF">2024-06-06T13:31:57Z</dcterms:created>
  <dcterms:modified xsi:type="dcterms:W3CDTF">2025-06-04T04:41:18Z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</Properties>
</file>