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8" r:id="rId1"/>
  </p:sldMasterIdLst>
  <p:notesMasterIdLst>
    <p:notesMasterId r:id="rId6"/>
  </p:notesMasterIdLst>
  <p:sldIdLst>
    <p:sldId id="258" r:id="rId2"/>
    <p:sldId id="267" r:id="rId3"/>
    <p:sldId id="257" r:id="rId4"/>
    <p:sldId id="265" r:id="rId5"/>
  </p:sldIdLst>
  <p:sldSz cx="13716000" cy="17145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828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429"/>
    <p:restoredTop sz="94749"/>
  </p:normalViewPr>
  <p:slideViewPr>
    <p:cSldViewPr snapToGrid="0">
      <p:cViewPr varScale="1">
        <p:scale>
          <a:sx n="71" d="100"/>
          <a:sy n="71" d="100"/>
        </p:scale>
        <p:origin x="4672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13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openxmlformats.org/officeDocument/2006/relationships/customXml" Target="../customXml/item2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customXml" Target="../customXml/item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51D38F-E2A1-FF4A-84F8-398DD21E27ED}" type="datetimeFigureOut">
              <a:rPr lang="en-US" smtClean="0"/>
              <a:t>6/4/25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93925" y="1143000"/>
            <a:ext cx="24701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5A4D7B-C355-9546-97F9-4254FB5C1A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3179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805908"/>
            <a:ext cx="11658600" cy="59690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9005095"/>
            <a:ext cx="10287000" cy="4139405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04/06/2025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275925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04/06/2025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070741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912813"/>
            <a:ext cx="2957513" cy="1452959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912813"/>
            <a:ext cx="8701088" cy="1452959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04/06/2025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57917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04/06/2025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42244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4274349"/>
            <a:ext cx="11830050" cy="7131843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11473661"/>
            <a:ext cx="11830050" cy="3750468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04/06/2025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927110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4564063"/>
            <a:ext cx="5829300" cy="1087834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4564063"/>
            <a:ext cx="5829300" cy="1087834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04/06/2025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757335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2816"/>
            <a:ext cx="11830050" cy="331390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4202908"/>
            <a:ext cx="5802510" cy="2059780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6262688"/>
            <a:ext cx="5802510" cy="921147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4202908"/>
            <a:ext cx="5831087" cy="2059780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6262688"/>
            <a:ext cx="5831087" cy="921147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04/06/2025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847381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04/06/2025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658624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04/06/2025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473081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143000"/>
            <a:ext cx="4423767" cy="40005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2468566"/>
            <a:ext cx="6943725" cy="12184063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5143500"/>
            <a:ext cx="4423767" cy="9528970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04/06/2025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45233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143000"/>
            <a:ext cx="4423767" cy="40005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2468566"/>
            <a:ext cx="6943725" cy="12184063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5143500"/>
            <a:ext cx="4423767" cy="9528970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04/06/2025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707219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912816"/>
            <a:ext cx="11830050" cy="33139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4564063"/>
            <a:ext cx="11830050" cy="108783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5890879"/>
            <a:ext cx="3086100" cy="9128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241EB8-164C-FC4F-A768-2C7413F753D7}" type="datetimeFigureOut">
              <a:rPr lang="fr-FR" smtClean="0"/>
              <a:t>04/06/2025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5890879"/>
            <a:ext cx="4629150" cy="9128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5890879"/>
            <a:ext cx="3086100" cy="9128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57300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0350" userDrawn="1">
          <p15:clr>
            <a:srgbClr val="F26B43"/>
          </p15:clr>
        </p15:guide>
        <p15:guide id="2" pos="6035" userDrawn="1">
          <p15:clr>
            <a:srgbClr val="F26B43"/>
          </p15:clr>
        </p15:guide>
        <p15:guide id="3" pos="4279" userDrawn="1">
          <p15:clr>
            <a:srgbClr val="F26B43"/>
          </p15:clr>
        </p15:guide>
        <p15:guide id="4" orient="horz" pos="955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43A1925B-D8F4-2CD6-63EF-4C75DB2BCB4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-2850"/>
            <a:ext cx="13716000" cy="17145000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5B39EDEF-210F-196F-3207-287379ACCFAA}"/>
              </a:ext>
            </a:extLst>
          </p:cNvPr>
          <p:cNvSpPr/>
          <p:nvPr/>
        </p:nvSpPr>
        <p:spPr>
          <a:xfrm flipV="1">
            <a:off x="5763410" y="12361192"/>
            <a:ext cx="7681646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4788B7B-9F7D-4BC5-163A-739D4BC27C90}"/>
              </a:ext>
            </a:extLst>
          </p:cNvPr>
          <p:cNvSpPr txBox="1"/>
          <p:nvPr/>
        </p:nvSpPr>
        <p:spPr>
          <a:xfrm>
            <a:off x="5809129" y="12432592"/>
            <a:ext cx="74717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Lisäaineiden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turvallisuus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? 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4689A4D3-FF09-CBAB-B862-EA49D5989C35}"/>
              </a:ext>
            </a:extLst>
          </p:cNvPr>
          <p:cNvSpPr/>
          <p:nvPr/>
        </p:nvSpPr>
        <p:spPr>
          <a:xfrm>
            <a:off x="3831779" y="13299397"/>
            <a:ext cx="9613274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EECD54A-BF92-B623-F5EE-AA168387E9CD}"/>
              </a:ext>
            </a:extLst>
          </p:cNvPr>
          <p:cNvSpPr txBox="1"/>
          <p:nvPr/>
        </p:nvSpPr>
        <p:spPr>
          <a:xfrm>
            <a:off x="3334871" y="13419645"/>
            <a:ext cx="9946005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Meidän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prioriteettimme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32092B1-F674-5A3A-B2B7-A14C462C7326}"/>
              </a:ext>
            </a:extLst>
          </p:cNvPr>
          <p:cNvSpPr/>
          <p:nvPr/>
        </p:nvSpPr>
        <p:spPr>
          <a:xfrm>
            <a:off x="-45720" y="14984166"/>
            <a:ext cx="13807440" cy="2157984"/>
          </a:xfrm>
          <a:prstGeom prst="rect">
            <a:avLst/>
          </a:prstGeom>
          <a:solidFill>
            <a:srgbClr val="2828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79A88444-52CE-81CA-12AC-6859F01664C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9600120" y="14984166"/>
            <a:ext cx="4110444" cy="2157983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80E8A541-987A-0CB1-6761-4D8447F50276}"/>
              </a:ext>
            </a:extLst>
          </p:cNvPr>
          <p:cNvSpPr txBox="1"/>
          <p:nvPr/>
        </p:nvSpPr>
        <p:spPr>
          <a:xfrm>
            <a:off x="537262" y="16072892"/>
            <a:ext cx="1170712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Trusted science, safe food</a:t>
            </a:r>
          </a:p>
        </p:txBody>
      </p:sp>
      <p:pic>
        <p:nvPicPr>
          <p:cNvPr id="14" name="Picture 13" descr="A logo with a picture of a farm and a house&#10;&#10;Description automatically generated">
            <a:extLst>
              <a:ext uri="{FF2B5EF4-FFF2-40B4-BE49-F238E27FC236}">
                <a16:creationId xmlns:a16="http://schemas.microsoft.com/office/drawing/2014/main" id="{944146DD-9CC7-2A90-2CA7-80825981A88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4089" y="15509747"/>
            <a:ext cx="1353313" cy="1080579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9E4E4C5B-0B37-EB2A-9295-E617592FBA4D}"/>
              </a:ext>
            </a:extLst>
          </p:cNvPr>
          <p:cNvSpPr/>
          <p:nvPr/>
        </p:nvSpPr>
        <p:spPr>
          <a:xfrm flipV="1">
            <a:off x="321383" y="363458"/>
            <a:ext cx="4803510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5E9814F-1A6F-B30A-01C6-EEDD71AE850C}"/>
              </a:ext>
            </a:extLst>
          </p:cNvPr>
          <p:cNvSpPr/>
          <p:nvPr/>
        </p:nvSpPr>
        <p:spPr>
          <a:xfrm>
            <a:off x="321383" y="1301660"/>
            <a:ext cx="6361032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A8DDE5E-4205-725B-CCF1-C92EED8FF14B}"/>
              </a:ext>
            </a:extLst>
          </p:cNvPr>
          <p:cNvSpPr txBox="1"/>
          <p:nvPr/>
        </p:nvSpPr>
        <p:spPr>
          <a:xfrm>
            <a:off x="496971" y="435798"/>
            <a:ext cx="66268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Värikäs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herkku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?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5469E72-5441-B341-2218-805006444F02}"/>
              </a:ext>
            </a:extLst>
          </p:cNvPr>
          <p:cNvSpPr txBox="1"/>
          <p:nvPr/>
        </p:nvSpPr>
        <p:spPr>
          <a:xfrm>
            <a:off x="496971" y="1377025"/>
            <a:ext cx="6361032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Sinun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valintasi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4862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9137AC24-D797-888F-6542-E65FEA381A5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3716000" cy="17149187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D809ABAE-F7FE-A6B8-4E3A-DBAB95D8E13B}"/>
              </a:ext>
            </a:extLst>
          </p:cNvPr>
          <p:cNvSpPr/>
          <p:nvPr/>
        </p:nvSpPr>
        <p:spPr>
          <a:xfrm flipV="1">
            <a:off x="5611906" y="12361192"/>
            <a:ext cx="7833149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3919212-6985-E0F3-B94B-16388BCDADDE}"/>
              </a:ext>
            </a:extLst>
          </p:cNvPr>
          <p:cNvSpPr txBox="1"/>
          <p:nvPr/>
        </p:nvSpPr>
        <p:spPr>
          <a:xfrm>
            <a:off x="5809129" y="12432592"/>
            <a:ext cx="74717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Ravintolisien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turvallisuus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? 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3338D93-D2E0-9B54-3AEE-8CBB3CE4EADB}"/>
              </a:ext>
            </a:extLst>
          </p:cNvPr>
          <p:cNvSpPr/>
          <p:nvPr/>
        </p:nvSpPr>
        <p:spPr>
          <a:xfrm>
            <a:off x="3831779" y="13299397"/>
            <a:ext cx="9613274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F4FDFD5-5F30-370D-5598-A5728362A176}"/>
              </a:ext>
            </a:extLst>
          </p:cNvPr>
          <p:cNvSpPr txBox="1"/>
          <p:nvPr/>
        </p:nvSpPr>
        <p:spPr>
          <a:xfrm>
            <a:off x="3334871" y="13419645"/>
            <a:ext cx="9946005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Meidän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prioriteettimme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AD8A9B7-B394-B098-D88C-2ECFD92C167E}"/>
              </a:ext>
            </a:extLst>
          </p:cNvPr>
          <p:cNvSpPr/>
          <p:nvPr/>
        </p:nvSpPr>
        <p:spPr>
          <a:xfrm>
            <a:off x="-45720" y="14984166"/>
            <a:ext cx="13807440" cy="2157984"/>
          </a:xfrm>
          <a:prstGeom prst="rect">
            <a:avLst/>
          </a:prstGeom>
          <a:solidFill>
            <a:srgbClr val="2828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C4400C0-58EA-F0C5-C09C-7748E49042D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9600120" y="14984166"/>
            <a:ext cx="4110444" cy="2157983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92E59C1-1207-1657-3648-6F9535132FD6}"/>
              </a:ext>
            </a:extLst>
          </p:cNvPr>
          <p:cNvSpPr txBox="1"/>
          <p:nvPr/>
        </p:nvSpPr>
        <p:spPr>
          <a:xfrm>
            <a:off x="537262" y="16072892"/>
            <a:ext cx="1170712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Trusted science, safe food</a:t>
            </a:r>
          </a:p>
        </p:txBody>
      </p:sp>
      <p:pic>
        <p:nvPicPr>
          <p:cNvPr id="12" name="Picture 11" descr="A logo with a picture of a farm and a house&#10;&#10;Description automatically generated">
            <a:extLst>
              <a:ext uri="{FF2B5EF4-FFF2-40B4-BE49-F238E27FC236}">
                <a16:creationId xmlns:a16="http://schemas.microsoft.com/office/drawing/2014/main" id="{5E389681-4087-8069-E216-4DCE8A47C77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4089" y="15509747"/>
            <a:ext cx="1353313" cy="1080579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82219915-8FC3-88C3-BDBA-CCEBEEF19137}"/>
              </a:ext>
            </a:extLst>
          </p:cNvPr>
          <p:cNvSpPr/>
          <p:nvPr/>
        </p:nvSpPr>
        <p:spPr>
          <a:xfrm flipV="1">
            <a:off x="301071" y="363460"/>
            <a:ext cx="8610699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A93FEB2-21C5-DE85-16CA-4E36472C3125}"/>
              </a:ext>
            </a:extLst>
          </p:cNvPr>
          <p:cNvSpPr/>
          <p:nvPr/>
        </p:nvSpPr>
        <p:spPr>
          <a:xfrm>
            <a:off x="301072" y="1301664"/>
            <a:ext cx="6361032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34DEE64-397C-ED17-F1AE-6B90534F196E}"/>
              </a:ext>
            </a:extLst>
          </p:cNvPr>
          <p:cNvSpPr txBox="1"/>
          <p:nvPr/>
        </p:nvSpPr>
        <p:spPr>
          <a:xfrm>
            <a:off x="476658" y="435800"/>
            <a:ext cx="91234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Vitamiinitasojen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nostaminen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?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B66B436-49D3-6BC4-C4DA-FA9141E3419C}"/>
              </a:ext>
            </a:extLst>
          </p:cNvPr>
          <p:cNvSpPr txBox="1"/>
          <p:nvPr/>
        </p:nvSpPr>
        <p:spPr>
          <a:xfrm>
            <a:off x="476660" y="1377026"/>
            <a:ext cx="6361033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Sinun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valintasi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00121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A20D849-63A0-2C07-7213-1C95F300B25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3890" y="-1"/>
            <a:ext cx="13708220" cy="17129896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FBB1ED7A-7882-15E4-3929-734804FCE062}"/>
              </a:ext>
            </a:extLst>
          </p:cNvPr>
          <p:cNvSpPr/>
          <p:nvPr/>
        </p:nvSpPr>
        <p:spPr>
          <a:xfrm flipV="1">
            <a:off x="6682415" y="12361192"/>
            <a:ext cx="6762639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3250E32-CB2D-7E89-531A-CBA89ED5E66B}"/>
              </a:ext>
            </a:extLst>
          </p:cNvPr>
          <p:cNvSpPr txBox="1"/>
          <p:nvPr/>
        </p:nvSpPr>
        <p:spPr>
          <a:xfrm>
            <a:off x="5809129" y="12432592"/>
            <a:ext cx="74717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Elintarviketurvallisuus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? 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19E5871D-6016-83F6-AC60-38FE8F7DD087}"/>
              </a:ext>
            </a:extLst>
          </p:cNvPr>
          <p:cNvSpPr/>
          <p:nvPr/>
        </p:nvSpPr>
        <p:spPr>
          <a:xfrm>
            <a:off x="3831779" y="13299397"/>
            <a:ext cx="9613274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9BE6762-FA23-BCCE-80CB-E640E0FB396C}"/>
              </a:ext>
            </a:extLst>
          </p:cNvPr>
          <p:cNvSpPr txBox="1"/>
          <p:nvPr/>
        </p:nvSpPr>
        <p:spPr>
          <a:xfrm>
            <a:off x="3334871" y="13419645"/>
            <a:ext cx="9946005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Meidän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prioriteettimme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786D1F3-9369-2D85-EC89-8E318C63808E}"/>
              </a:ext>
            </a:extLst>
          </p:cNvPr>
          <p:cNvSpPr/>
          <p:nvPr/>
        </p:nvSpPr>
        <p:spPr>
          <a:xfrm>
            <a:off x="-45720" y="14984166"/>
            <a:ext cx="13807440" cy="2157984"/>
          </a:xfrm>
          <a:prstGeom prst="rect">
            <a:avLst/>
          </a:prstGeom>
          <a:solidFill>
            <a:srgbClr val="2828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C0439C1F-45FD-CDF0-18C6-076527D9EC0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9600120" y="14984166"/>
            <a:ext cx="4110444" cy="2157983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A75C1703-829D-DE4B-CB32-0DC7A50E5F7C}"/>
              </a:ext>
            </a:extLst>
          </p:cNvPr>
          <p:cNvSpPr txBox="1"/>
          <p:nvPr/>
        </p:nvSpPr>
        <p:spPr>
          <a:xfrm>
            <a:off x="537262" y="16072892"/>
            <a:ext cx="1170712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Trusted science, safe food</a:t>
            </a:r>
          </a:p>
        </p:txBody>
      </p:sp>
      <p:pic>
        <p:nvPicPr>
          <p:cNvPr id="15" name="Picture 14" descr="A logo with a picture of a farm and a house&#10;&#10;Description automatically generated">
            <a:extLst>
              <a:ext uri="{FF2B5EF4-FFF2-40B4-BE49-F238E27FC236}">
                <a16:creationId xmlns:a16="http://schemas.microsoft.com/office/drawing/2014/main" id="{D9F020CD-86DE-9553-7AAA-295404FDFB7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4089" y="15509747"/>
            <a:ext cx="1353313" cy="1080579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93C28A40-5BB0-6786-53D0-2EC2B32D345C}"/>
              </a:ext>
            </a:extLst>
          </p:cNvPr>
          <p:cNvSpPr/>
          <p:nvPr/>
        </p:nvSpPr>
        <p:spPr>
          <a:xfrm flipV="1">
            <a:off x="321383" y="363453"/>
            <a:ext cx="7051874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9E72DA1-07DF-D70B-B86F-A830ED53B6DB}"/>
              </a:ext>
            </a:extLst>
          </p:cNvPr>
          <p:cNvSpPr/>
          <p:nvPr/>
        </p:nvSpPr>
        <p:spPr>
          <a:xfrm>
            <a:off x="321383" y="1301660"/>
            <a:ext cx="6361032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8E31AB9-FC5C-9065-173C-4E1B8AAC97EA}"/>
              </a:ext>
            </a:extLst>
          </p:cNvPr>
          <p:cNvSpPr txBox="1"/>
          <p:nvPr/>
        </p:nvSpPr>
        <p:spPr>
          <a:xfrm>
            <a:off x="496970" y="435798"/>
            <a:ext cx="89010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Kulinaristinen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nautinto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?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50384E-BD01-AB75-DE46-C80A4AA28EF5}"/>
              </a:ext>
            </a:extLst>
          </p:cNvPr>
          <p:cNvSpPr txBox="1"/>
          <p:nvPr/>
        </p:nvSpPr>
        <p:spPr>
          <a:xfrm>
            <a:off x="496971" y="1377025"/>
            <a:ext cx="6361032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Sinun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valintasi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55699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3D543E7-FF30-B8C1-7AAA-73518F3D368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-1"/>
            <a:ext cx="13716000" cy="17145000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88051DDD-1DF6-108B-EAE6-AE8415C4EE85}"/>
              </a:ext>
            </a:extLst>
          </p:cNvPr>
          <p:cNvSpPr/>
          <p:nvPr/>
        </p:nvSpPr>
        <p:spPr>
          <a:xfrm flipV="1">
            <a:off x="5399568" y="12361192"/>
            <a:ext cx="8045487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A781CA1-8DCB-9834-9DEF-553EF9F92DF1}"/>
              </a:ext>
            </a:extLst>
          </p:cNvPr>
          <p:cNvSpPr txBox="1"/>
          <p:nvPr/>
        </p:nvSpPr>
        <p:spPr>
          <a:xfrm>
            <a:off x="5235389" y="12432592"/>
            <a:ext cx="80454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Turvallinen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ruoan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käsittely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?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A2D5EFCD-930D-52E7-2FD9-4147C856AA03}"/>
              </a:ext>
            </a:extLst>
          </p:cNvPr>
          <p:cNvSpPr/>
          <p:nvPr/>
        </p:nvSpPr>
        <p:spPr>
          <a:xfrm>
            <a:off x="3831779" y="13299397"/>
            <a:ext cx="9613274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FAF2978-0DCC-20AD-A3CC-32C1A5FBAB3B}"/>
              </a:ext>
            </a:extLst>
          </p:cNvPr>
          <p:cNvSpPr txBox="1"/>
          <p:nvPr/>
        </p:nvSpPr>
        <p:spPr>
          <a:xfrm>
            <a:off x="3334871" y="13419645"/>
            <a:ext cx="9946005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Meidän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prioriteettimme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02157CD-83B5-0315-44FE-EFF2AFC72168}"/>
              </a:ext>
            </a:extLst>
          </p:cNvPr>
          <p:cNvSpPr/>
          <p:nvPr/>
        </p:nvSpPr>
        <p:spPr>
          <a:xfrm>
            <a:off x="-45720" y="14984166"/>
            <a:ext cx="13807440" cy="2157984"/>
          </a:xfrm>
          <a:prstGeom prst="rect">
            <a:avLst/>
          </a:prstGeom>
          <a:solidFill>
            <a:srgbClr val="2828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42932F8-8213-A258-76D2-404BA310ECB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9600120" y="14984166"/>
            <a:ext cx="4110444" cy="215798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9BF5E80-F294-5D84-3CFD-E7374FFF3E81}"/>
              </a:ext>
            </a:extLst>
          </p:cNvPr>
          <p:cNvSpPr txBox="1"/>
          <p:nvPr/>
        </p:nvSpPr>
        <p:spPr>
          <a:xfrm>
            <a:off x="537262" y="16072892"/>
            <a:ext cx="1170712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Trusted science, safe food</a:t>
            </a:r>
          </a:p>
        </p:txBody>
      </p:sp>
      <p:pic>
        <p:nvPicPr>
          <p:cNvPr id="9" name="Picture 8" descr="A logo with a picture of a farm and a house&#10;&#10;Description automatically generated">
            <a:extLst>
              <a:ext uri="{FF2B5EF4-FFF2-40B4-BE49-F238E27FC236}">
                <a16:creationId xmlns:a16="http://schemas.microsoft.com/office/drawing/2014/main" id="{EE0DE587-2F65-A72F-AE00-787FC3B8470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4089" y="15509747"/>
            <a:ext cx="1353313" cy="10805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FEC3D0C-E415-6C34-A6A7-ABD74D78F982}"/>
              </a:ext>
            </a:extLst>
          </p:cNvPr>
          <p:cNvSpPr txBox="1"/>
          <p:nvPr/>
        </p:nvSpPr>
        <p:spPr>
          <a:xfrm>
            <a:off x="496970" y="435798"/>
            <a:ext cx="89010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i="1" dirty="0" err="1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Sezonski</a:t>
            </a:r>
            <a:r>
              <a:rPr lang="en-US" sz="4800" i="1" dirty="0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4800" i="1" dirty="0" err="1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i</a:t>
            </a:r>
            <a:r>
              <a:rPr lang="en-US" sz="4800" i="1" dirty="0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4800" i="1" dirty="0" err="1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održivo</a:t>
            </a:r>
            <a:r>
              <a:rPr lang="en-US" sz="4800" i="1" dirty="0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?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206398E-13C8-8AF1-42B8-9F8F210906B9}"/>
              </a:ext>
            </a:extLst>
          </p:cNvPr>
          <p:cNvSpPr/>
          <p:nvPr/>
        </p:nvSpPr>
        <p:spPr>
          <a:xfrm flipV="1">
            <a:off x="321382" y="363454"/>
            <a:ext cx="7298618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57188CC-A4B8-D51F-0680-D5BBA0619B10}"/>
              </a:ext>
            </a:extLst>
          </p:cNvPr>
          <p:cNvSpPr/>
          <p:nvPr/>
        </p:nvSpPr>
        <p:spPr>
          <a:xfrm>
            <a:off x="321383" y="1301660"/>
            <a:ext cx="6207007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B5F9EA5-8996-035D-1ABF-FD60FD67F5A1}"/>
              </a:ext>
            </a:extLst>
          </p:cNvPr>
          <p:cNvSpPr txBox="1"/>
          <p:nvPr/>
        </p:nvSpPr>
        <p:spPr>
          <a:xfrm>
            <a:off x="496970" y="435798"/>
            <a:ext cx="89010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Kausittaista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ja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kestävää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?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77A98A5-62D3-CA9D-0F09-D789BAB47485}"/>
              </a:ext>
            </a:extLst>
          </p:cNvPr>
          <p:cNvSpPr txBox="1"/>
          <p:nvPr/>
        </p:nvSpPr>
        <p:spPr>
          <a:xfrm>
            <a:off x="496971" y="1377025"/>
            <a:ext cx="6361032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Sinun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valintasi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055482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6356EEDEAE7F14A88356AAC92EB024A" ma:contentTypeVersion="13" ma:contentTypeDescription="Create a new document." ma:contentTypeScope="" ma:versionID="0db299d0f6abee991b9845b0cde0892c">
  <xsd:schema xmlns:xsd="http://www.w3.org/2001/XMLSchema" xmlns:xs="http://www.w3.org/2001/XMLSchema" xmlns:p="http://schemas.microsoft.com/office/2006/metadata/properties" xmlns:ns2="4f6368f1-8b3d-436b-8b27-811514ce3001" xmlns:ns3="89653cd1-c1a4-4050-8311-3f96f910c397" targetNamespace="http://schemas.microsoft.com/office/2006/metadata/properties" ma:root="true" ma:fieldsID="0b3f98a5b042614c187e476a6c1710a4" ns2:_="" ns3:_="">
    <xsd:import namespace="4f6368f1-8b3d-436b-8b27-811514ce3001"/>
    <xsd:import namespace="89653cd1-c1a4-4050-8311-3f96f910c39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f6368f1-8b3d-436b-8b27-811514ce300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8d3d8e85-2482-46d5-b3d8-06dc7993f3c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9653cd1-c1a4-4050-8311-3f96f910c397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752d8240-99b7-49a5-984c-b45bc1eb92bc}" ma:internalName="TaxCatchAll" ma:showField="CatchAllData" ma:web="89653cd1-c1a4-4050-8311-3f96f910c39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4f6368f1-8b3d-436b-8b27-811514ce3001">
      <Terms xmlns="http://schemas.microsoft.com/office/infopath/2007/PartnerControls"/>
    </lcf76f155ced4ddcb4097134ff3c332f>
    <TaxCatchAll xmlns="89653cd1-c1a4-4050-8311-3f96f910c397" xsi:nil="true"/>
  </documentManagement>
</p:properties>
</file>

<file path=customXml/itemProps1.xml><?xml version="1.0" encoding="utf-8"?>
<ds:datastoreItem xmlns:ds="http://schemas.openxmlformats.org/officeDocument/2006/customXml" ds:itemID="{651C6CFA-29E9-4C30-BB70-E5EBFC1A7B71}"/>
</file>

<file path=customXml/itemProps2.xml><?xml version="1.0" encoding="utf-8"?>
<ds:datastoreItem xmlns:ds="http://schemas.openxmlformats.org/officeDocument/2006/customXml" ds:itemID="{AFA9A7CB-9194-43DF-B567-CDB8AFF43545}"/>
</file>

<file path=customXml/itemProps3.xml><?xml version="1.0" encoding="utf-8"?>
<ds:datastoreItem xmlns:ds="http://schemas.openxmlformats.org/officeDocument/2006/customXml" ds:itemID="{55447DC9-17DB-43EE-8E77-F9D758BF7E52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1659</TotalTime>
  <Words>65</Words>
  <Application>Microsoft Macintosh PowerPoint</Application>
  <PresentationFormat>Custom</PresentationFormat>
  <Paragraphs>21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Arial</vt:lpstr>
      <vt:lpstr>Calibri</vt:lpstr>
      <vt:lpstr>Calibri Light</vt:lpstr>
      <vt:lpstr>Roboto</vt:lpstr>
      <vt:lpstr>Roboto Black</vt:lpstr>
      <vt:lpstr>Roboto Medium</vt:lpstr>
      <vt:lpstr>Thème Office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antoine jovenet</dc:creator>
  <cp:lastModifiedBy>Petre Secicar</cp:lastModifiedBy>
  <cp:revision>38</cp:revision>
  <dcterms:created xsi:type="dcterms:W3CDTF">2024-06-06T13:31:57Z</dcterms:created>
  <dcterms:modified xsi:type="dcterms:W3CDTF">2025-06-04T04:41:56Z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0x01010006356EEDEAE7F14A88356AAC92EB024A</vt:lpwstr>
  </property>
</Properties>
</file>