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6"/>
  </p:notesMasterIdLst>
  <p:sldIdLst>
    <p:sldId id="258" r:id="rId2"/>
    <p:sldId id="267" r:id="rId3"/>
    <p:sldId id="257" r:id="rId4"/>
    <p:sldId id="265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/>
    <p:restoredTop sz="94678"/>
  </p:normalViewPr>
  <p:slideViewPr>
    <p:cSldViewPr snapToGrid="0">
      <p:cViewPr varScale="1">
        <p:scale>
          <a:sx n="63" d="100"/>
          <a:sy n="63" d="100"/>
        </p:scale>
        <p:origin x="224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decorating cookies&#10;&#10;Description automatically generated">
            <a:extLst>
              <a:ext uri="{FF2B5EF4-FFF2-40B4-BE49-F238E27FC236}">
                <a16:creationId xmlns:a16="http://schemas.microsoft.com/office/drawing/2014/main" id="{BC2B88C8-C6FA-1594-ED2D-5E00EE1CA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B39EDEF-210F-196F-3207-287379ACCFAA}"/>
              </a:ext>
            </a:extLst>
          </p:cNvPr>
          <p:cNvSpPr/>
          <p:nvPr/>
        </p:nvSpPr>
        <p:spPr>
          <a:xfrm flipV="1">
            <a:off x="5868295" y="8932192"/>
            <a:ext cx="757676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788B7B-9F7D-4BC5-163A-739D4BC27C90}"/>
              </a:ext>
            </a:extLst>
          </p:cNvPr>
          <p:cNvSpPr txBox="1"/>
          <p:nvPr/>
        </p:nvSpPr>
        <p:spPr>
          <a:xfrm>
            <a:off x="5704114" y="9003591"/>
            <a:ext cx="7576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Lisäaineiden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89A4D3-FF09-CBAB-B862-EA49D5989C35}"/>
              </a:ext>
            </a:extLst>
          </p:cNvPr>
          <p:cNvSpPr/>
          <p:nvPr/>
        </p:nvSpPr>
        <p:spPr>
          <a:xfrm>
            <a:off x="3736716" y="9870396"/>
            <a:ext cx="970833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ECD54A-BF92-B623-F5EE-AA168387E9CD}"/>
              </a:ext>
            </a:extLst>
          </p:cNvPr>
          <p:cNvSpPr txBox="1"/>
          <p:nvPr/>
        </p:nvSpPr>
        <p:spPr>
          <a:xfrm>
            <a:off x="3572540" y="9990645"/>
            <a:ext cx="970833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F24C34-46FB-CF12-4C4A-DEE39BF4AB2B}"/>
              </a:ext>
            </a:extLst>
          </p:cNvPr>
          <p:cNvSpPr/>
          <p:nvPr/>
        </p:nvSpPr>
        <p:spPr>
          <a:xfrm>
            <a:off x="-45720" y="11558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CFB3BC-CF89-8EDF-3458-2F515FFA38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1558016"/>
            <a:ext cx="4110444" cy="21579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C9FC14-38A3-E57E-F5C9-607E1636DAD6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3176D6-4DB7-F456-0844-70A9638E2A89}"/>
              </a:ext>
            </a:extLst>
          </p:cNvPr>
          <p:cNvSpPr/>
          <p:nvPr/>
        </p:nvSpPr>
        <p:spPr>
          <a:xfrm flipV="1">
            <a:off x="321383" y="363458"/>
            <a:ext cx="480351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BA7710-4417-FE5C-1999-BAA831355A9B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7D6214-EA4B-6EE4-B445-86CA7D9B1119}"/>
              </a:ext>
            </a:extLst>
          </p:cNvPr>
          <p:cNvSpPr txBox="1"/>
          <p:nvPr/>
        </p:nvSpPr>
        <p:spPr>
          <a:xfrm>
            <a:off x="496971" y="435798"/>
            <a:ext cx="6626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Värikäs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herkku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05CD66-22AD-E785-EC7B-ACEA81DDCF8E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10" name="Picture 9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FE2DC3A7-1586-D0B5-E81C-FE6C6A87F2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2083597"/>
            <a:ext cx="1353313" cy="108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holding a pill in a spoon next to a spoon of pills&#10;&#10;Description automatically generated">
            <a:extLst>
              <a:ext uri="{FF2B5EF4-FFF2-40B4-BE49-F238E27FC236}">
                <a16:creationId xmlns:a16="http://schemas.microsoft.com/office/drawing/2014/main" id="{4D0E97B7-1AB2-E701-A052-178177A37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44"/>
            <a:ext cx="13716000" cy="12513657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342D0DFB-3687-6451-3735-333B9948E2A6}"/>
              </a:ext>
            </a:extLst>
          </p:cNvPr>
          <p:cNvSpPr/>
          <p:nvPr/>
        </p:nvSpPr>
        <p:spPr>
          <a:xfrm flipV="1">
            <a:off x="301071" y="363460"/>
            <a:ext cx="861069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C184942-882C-5412-4CFD-590A359FFD3C}"/>
              </a:ext>
            </a:extLst>
          </p:cNvPr>
          <p:cNvSpPr/>
          <p:nvPr/>
        </p:nvSpPr>
        <p:spPr>
          <a:xfrm>
            <a:off x="301072" y="1301664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E6CC6-C2B7-5580-4BC9-E7BB9D0C219E}"/>
              </a:ext>
            </a:extLst>
          </p:cNvPr>
          <p:cNvSpPr txBox="1"/>
          <p:nvPr/>
        </p:nvSpPr>
        <p:spPr>
          <a:xfrm>
            <a:off x="476658" y="435800"/>
            <a:ext cx="9123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Vitamiinitasojen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nostaminen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1A59F-C4FD-9BA5-7369-61E50C5D05F2}"/>
              </a:ext>
            </a:extLst>
          </p:cNvPr>
          <p:cNvSpPr txBox="1"/>
          <p:nvPr/>
        </p:nvSpPr>
        <p:spPr>
          <a:xfrm>
            <a:off x="476660" y="1377026"/>
            <a:ext cx="636103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E89E91-4A10-9F90-2E3B-15F0F642C6EE}"/>
              </a:ext>
            </a:extLst>
          </p:cNvPr>
          <p:cNvSpPr/>
          <p:nvPr/>
        </p:nvSpPr>
        <p:spPr>
          <a:xfrm flipV="1">
            <a:off x="5747657" y="8932192"/>
            <a:ext cx="769739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CD8E15-ED4F-A0FB-BDF2-F0C8E3C4C938}"/>
              </a:ext>
            </a:extLst>
          </p:cNvPr>
          <p:cNvSpPr txBox="1"/>
          <p:nvPr/>
        </p:nvSpPr>
        <p:spPr>
          <a:xfrm>
            <a:off x="5869172" y="9003591"/>
            <a:ext cx="7411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Ravintolisien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EEDB74-FF1E-E822-A4ED-14EDDFC23732}"/>
              </a:ext>
            </a:extLst>
          </p:cNvPr>
          <p:cNvSpPr/>
          <p:nvPr/>
        </p:nvSpPr>
        <p:spPr>
          <a:xfrm>
            <a:off x="3736716" y="9870396"/>
            <a:ext cx="970833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8CA032-81DD-DFE6-A46B-368146726CC0}"/>
              </a:ext>
            </a:extLst>
          </p:cNvPr>
          <p:cNvSpPr txBox="1"/>
          <p:nvPr/>
        </p:nvSpPr>
        <p:spPr>
          <a:xfrm>
            <a:off x="3572540" y="9990645"/>
            <a:ext cx="970833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431040-13C1-2FBE-2604-A3C217D7B610}"/>
              </a:ext>
            </a:extLst>
          </p:cNvPr>
          <p:cNvSpPr/>
          <p:nvPr/>
        </p:nvSpPr>
        <p:spPr>
          <a:xfrm>
            <a:off x="-45720" y="11558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A01D77-723D-EC76-6DFA-DAFB6EEE58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1558016"/>
            <a:ext cx="4110444" cy="21579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8C0E22-C910-DC82-03EB-400A199CA32B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1" name="Picture 10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ED0179E1-6804-D1E4-04E3-C19231891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2083597"/>
            <a:ext cx="1353313" cy="108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20D849-63A0-2C07-7213-1C95F300B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779" y="14671"/>
            <a:ext cx="13688445" cy="136884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8B3DB7-71BE-E356-9375-AA2E0B1C7B0B}"/>
              </a:ext>
            </a:extLst>
          </p:cNvPr>
          <p:cNvSpPr/>
          <p:nvPr/>
        </p:nvSpPr>
        <p:spPr>
          <a:xfrm flipV="1">
            <a:off x="6574972" y="8932192"/>
            <a:ext cx="687008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1778F8-3767-7C9A-E9C9-B91F7F3A8D14}"/>
              </a:ext>
            </a:extLst>
          </p:cNvPr>
          <p:cNvSpPr txBox="1"/>
          <p:nvPr/>
        </p:nvSpPr>
        <p:spPr>
          <a:xfrm>
            <a:off x="6682415" y="9003591"/>
            <a:ext cx="6598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Elintarviketurvallisuus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4F5D1B-4641-8AF7-2436-7D3B60301F34}"/>
              </a:ext>
            </a:extLst>
          </p:cNvPr>
          <p:cNvSpPr/>
          <p:nvPr/>
        </p:nvSpPr>
        <p:spPr>
          <a:xfrm>
            <a:off x="3736716" y="9870396"/>
            <a:ext cx="970833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9E68DE-C9EF-5B03-5C42-69DD354C7768}"/>
              </a:ext>
            </a:extLst>
          </p:cNvPr>
          <p:cNvSpPr txBox="1"/>
          <p:nvPr/>
        </p:nvSpPr>
        <p:spPr>
          <a:xfrm>
            <a:off x="3572540" y="9990645"/>
            <a:ext cx="970833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F8318C-C163-DD23-8B6E-3252D653BBF3}"/>
              </a:ext>
            </a:extLst>
          </p:cNvPr>
          <p:cNvSpPr/>
          <p:nvPr/>
        </p:nvSpPr>
        <p:spPr>
          <a:xfrm flipV="1">
            <a:off x="321383" y="363453"/>
            <a:ext cx="705187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20C3C2-41E2-D920-32E3-87183629B6AC}"/>
              </a:ext>
            </a:extLst>
          </p:cNvPr>
          <p:cNvSpPr/>
          <p:nvPr/>
        </p:nvSpPr>
        <p:spPr>
          <a:xfrm>
            <a:off x="321383" y="1301660"/>
            <a:ext cx="636103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0E748B-E310-A02B-8A02-37A60AACE1BE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Kulinaristinen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nautinto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D37E5F-F2E9-4CE0-28A9-0C1CCF7B85D8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9DD0C7-076D-94C4-666A-084C9F770824}"/>
              </a:ext>
            </a:extLst>
          </p:cNvPr>
          <p:cNvSpPr/>
          <p:nvPr/>
        </p:nvSpPr>
        <p:spPr>
          <a:xfrm>
            <a:off x="-45720" y="11558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E1B8AC-19B3-C9CF-C2E3-C94B748ADC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1558016"/>
            <a:ext cx="4110444" cy="21579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9D850C-20E8-F70A-3946-52D9B5503AD9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7" name="Picture 16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22CF83BF-68CB-DB4E-7042-43BF44625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2083597"/>
            <a:ext cx="1353313" cy="108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D6FD3D-3BE2-9036-4E2D-2295898470E7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Sezonski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održivo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6B3A2B-1B54-3761-0454-5B5FD1D97491}"/>
              </a:ext>
            </a:extLst>
          </p:cNvPr>
          <p:cNvSpPr/>
          <p:nvPr/>
        </p:nvSpPr>
        <p:spPr>
          <a:xfrm flipV="1">
            <a:off x="5405119" y="8932192"/>
            <a:ext cx="803993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F9640D-EE68-DD86-E994-3DF56C3BD24E}"/>
              </a:ext>
            </a:extLst>
          </p:cNvPr>
          <p:cNvSpPr txBox="1"/>
          <p:nvPr/>
        </p:nvSpPr>
        <p:spPr>
          <a:xfrm>
            <a:off x="5094514" y="9003591"/>
            <a:ext cx="8186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Turvallinen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ruoan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käsittely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C976FD-B418-2CF3-D50D-6972709A59E9}"/>
              </a:ext>
            </a:extLst>
          </p:cNvPr>
          <p:cNvSpPr/>
          <p:nvPr/>
        </p:nvSpPr>
        <p:spPr>
          <a:xfrm>
            <a:off x="3736716" y="9870396"/>
            <a:ext cx="970833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CE7E3D-5C3F-90BE-EC74-AC1C2280A183}"/>
              </a:ext>
            </a:extLst>
          </p:cNvPr>
          <p:cNvSpPr txBox="1"/>
          <p:nvPr/>
        </p:nvSpPr>
        <p:spPr>
          <a:xfrm>
            <a:off x="3572540" y="9990645"/>
            <a:ext cx="970833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Meidän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prioriteettimme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7F2EF9-FF69-A532-E357-46129D22704C}"/>
              </a:ext>
            </a:extLst>
          </p:cNvPr>
          <p:cNvSpPr/>
          <p:nvPr/>
        </p:nvSpPr>
        <p:spPr>
          <a:xfrm flipV="1">
            <a:off x="321382" y="363454"/>
            <a:ext cx="729861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2C2845-80AD-1794-9EBA-69CD39CEB1AB}"/>
              </a:ext>
            </a:extLst>
          </p:cNvPr>
          <p:cNvSpPr/>
          <p:nvPr/>
        </p:nvSpPr>
        <p:spPr>
          <a:xfrm>
            <a:off x="321383" y="1301660"/>
            <a:ext cx="620700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6172C-5F7C-E0A4-2C5D-111DBDA2F74A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Kausittaista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ja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kestävää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5D7F4A-90EB-118B-D808-60068BC75C5B}"/>
              </a:ext>
            </a:extLst>
          </p:cNvPr>
          <p:cNvSpPr txBox="1"/>
          <p:nvPr/>
        </p:nvSpPr>
        <p:spPr>
          <a:xfrm>
            <a:off x="496971" y="1377025"/>
            <a:ext cx="636103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Sinun</a:t>
            </a:r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700" b="1" dirty="0" err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valintasi</a:t>
            </a:r>
            <a:endParaRPr lang="en-US" sz="6700" b="1" dirty="0"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1C0CE7-5D04-40DB-0C23-047A74203452}"/>
              </a:ext>
            </a:extLst>
          </p:cNvPr>
          <p:cNvSpPr/>
          <p:nvPr/>
        </p:nvSpPr>
        <p:spPr>
          <a:xfrm>
            <a:off x="-45720" y="11558016"/>
            <a:ext cx="13807440" cy="2157984"/>
          </a:xfrm>
          <a:prstGeom prst="rect">
            <a:avLst/>
          </a:prstGeom>
          <a:solidFill>
            <a:srgbClr val="28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4F6DD3-A8CC-7D18-D879-48C4E8BB1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00120" y="11558016"/>
            <a:ext cx="4110444" cy="215798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D13C822-F7DA-37D3-1B11-DBAE0701F7FA}"/>
              </a:ext>
            </a:extLst>
          </p:cNvPr>
          <p:cNvSpPr txBox="1"/>
          <p:nvPr/>
        </p:nvSpPr>
        <p:spPr>
          <a:xfrm>
            <a:off x="537262" y="12646742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pic>
        <p:nvPicPr>
          <p:cNvPr id="18" name="Picture 17" descr="A logo with a picture of a farm and a house&#10;&#10;Description automatically generated">
            <a:extLst>
              <a:ext uri="{FF2B5EF4-FFF2-40B4-BE49-F238E27FC236}">
                <a16:creationId xmlns:a16="http://schemas.microsoft.com/office/drawing/2014/main" id="{89BEFCDC-5C1E-7F4C-F752-8530A78E9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089" y="12083597"/>
            <a:ext cx="1353313" cy="108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44865F0D-8A75-41B5-8F84-6A26BA80D75A}"/>
</file>

<file path=customXml/itemProps2.xml><?xml version="1.0" encoding="utf-8"?>
<ds:datastoreItem xmlns:ds="http://schemas.openxmlformats.org/officeDocument/2006/customXml" ds:itemID="{5E147584-8DDE-4B52-BF35-F5CF2107E679}"/>
</file>

<file path=customXml/itemProps3.xml><?xml version="1.0" encoding="utf-8"?>
<ds:datastoreItem xmlns:ds="http://schemas.openxmlformats.org/officeDocument/2006/customXml" ds:itemID="{D075824F-BF68-4ED0-9A7F-102499CA073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1645</TotalTime>
  <Words>65</Words>
  <Application>Microsoft Macintosh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Roboto Black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40</cp:revision>
  <dcterms:created xsi:type="dcterms:W3CDTF">2024-06-06T13:31:57Z</dcterms:created>
  <dcterms:modified xsi:type="dcterms:W3CDTF">2025-06-04T04:41:37Z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