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7"/>
  </p:notesMasterIdLst>
  <p:sldIdLst>
    <p:sldId id="268" r:id="rId2"/>
    <p:sldId id="265" r:id="rId3"/>
    <p:sldId id="266" r:id="rId4"/>
    <p:sldId id="256" r:id="rId5"/>
    <p:sldId id="269" r:id="rId6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27"/>
    <p:restoredTop sz="94694"/>
  </p:normalViewPr>
  <p:slideViewPr>
    <p:cSldViewPr snapToGrid="0">
      <p:cViewPr varScale="1">
        <p:scale>
          <a:sx n="60" d="100"/>
          <a:sy n="60" d="100"/>
        </p:scale>
        <p:origin x="261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A4D7B-C355-9546-97F9-4254FB5C1AA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371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588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6783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3952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5692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6231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5976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8825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9320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0967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6071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0555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0545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4559CA-523E-C299-2E31-970DDFC427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23126"/>
            <a:ext cx="13716000" cy="13716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7D6B1AD-ECC6-05CF-EA9E-732A5E60B1B9}"/>
              </a:ext>
            </a:extLst>
          </p:cNvPr>
          <p:cNvSpPr/>
          <p:nvPr/>
        </p:nvSpPr>
        <p:spPr>
          <a:xfrm flipV="1">
            <a:off x="935665" y="9055448"/>
            <a:ext cx="12495525" cy="1123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E596AB-E90E-DBA8-C1F7-53503CB51F96}"/>
              </a:ext>
            </a:extLst>
          </p:cNvPr>
          <p:cNvSpPr/>
          <p:nvPr/>
        </p:nvSpPr>
        <p:spPr>
          <a:xfrm>
            <a:off x="332375" y="308045"/>
            <a:ext cx="886542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FBFF65B-6CFD-B871-3BD2-715C9610272E}"/>
              </a:ext>
            </a:extLst>
          </p:cNvPr>
          <p:cNvSpPr/>
          <p:nvPr/>
        </p:nvSpPr>
        <p:spPr>
          <a:xfrm>
            <a:off x="332377" y="1447297"/>
            <a:ext cx="4359545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CF08FE-D24F-CDC1-CDC6-C499AFA2C079}"/>
              </a:ext>
            </a:extLst>
          </p:cNvPr>
          <p:cNvSpPr txBox="1"/>
          <p:nvPr/>
        </p:nvSpPr>
        <p:spPr>
          <a:xfrm>
            <a:off x="491031" y="435797"/>
            <a:ext cx="8865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" panose="02000000000000000000" pitchFamily="2" charset="0"/>
              </a:rPr>
              <a:t>Ein </a:t>
            </a:r>
            <a:r>
              <a:rPr lang="en-US" sz="4800" i="1" dirty="0" err="1">
                <a:latin typeface="Roboto" panose="02000000000000000000" pitchFamily="2" charset="0"/>
              </a:rPr>
              <a:t>gesunder</a:t>
            </a:r>
            <a:r>
              <a:rPr lang="en-US" sz="4800" i="1" dirty="0">
                <a:latin typeface="Roboto" panose="02000000000000000000" pitchFamily="2" charset="0"/>
              </a:rPr>
              <a:t> Start in den Tag?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6464D6C-78D7-FF79-28EC-6AA7E452B63E}"/>
              </a:ext>
            </a:extLst>
          </p:cNvPr>
          <p:cNvSpPr txBox="1"/>
          <p:nvPr/>
        </p:nvSpPr>
        <p:spPr>
          <a:xfrm>
            <a:off x="491030" y="120769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Ihre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Wahl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C2F188E-B1C1-015F-6C20-33669E23C714}"/>
              </a:ext>
            </a:extLst>
          </p:cNvPr>
          <p:cNvSpPr/>
          <p:nvPr/>
        </p:nvSpPr>
        <p:spPr>
          <a:xfrm>
            <a:off x="4005682" y="9743608"/>
            <a:ext cx="9425507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711ADA-2EE8-5F29-237B-FAA94303AD7F}"/>
              </a:ext>
            </a:extLst>
          </p:cNvPr>
          <p:cNvSpPr txBox="1"/>
          <p:nvPr/>
        </p:nvSpPr>
        <p:spPr>
          <a:xfrm>
            <a:off x="3572635" y="9870392"/>
            <a:ext cx="9660511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Unsere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Verantwortung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61F598-CE17-4796-222F-32A7014C871C}"/>
              </a:ext>
            </a:extLst>
          </p:cNvPr>
          <p:cNvSpPr txBox="1"/>
          <p:nvPr/>
        </p:nvSpPr>
        <p:spPr>
          <a:xfrm>
            <a:off x="-574294" y="8430509"/>
            <a:ext cx="13807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Wissenschaftlich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fundierte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Kennzeichnung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43D76F-E498-2784-548E-E3DD1E25E5E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45720" y="11567628"/>
            <a:ext cx="13807440" cy="21746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BD1A3F-5904-8DB3-CE94-2D022DF7B95C}"/>
              </a:ext>
            </a:extLst>
          </p:cNvPr>
          <p:cNvSpPr txBox="1"/>
          <p:nvPr/>
        </p:nvSpPr>
        <p:spPr>
          <a:xfrm>
            <a:off x="486465" y="12143341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301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793E47-61EE-78A3-EBBA-C5ACC6C20A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CB8A61C-57D9-9EBF-A5B0-1A09472AA7EA}"/>
              </a:ext>
            </a:extLst>
          </p:cNvPr>
          <p:cNvSpPr/>
          <p:nvPr/>
        </p:nvSpPr>
        <p:spPr>
          <a:xfrm flipV="1">
            <a:off x="7570381" y="8949125"/>
            <a:ext cx="5860807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4483535-70C2-AF55-D6CA-AD683255C695}"/>
              </a:ext>
            </a:extLst>
          </p:cNvPr>
          <p:cNvSpPr/>
          <p:nvPr/>
        </p:nvSpPr>
        <p:spPr>
          <a:xfrm>
            <a:off x="5842139" y="9743608"/>
            <a:ext cx="7589049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F6D53E-F229-26C4-BE3E-6EDE05DB243A}"/>
              </a:ext>
            </a:extLst>
          </p:cNvPr>
          <p:cNvSpPr/>
          <p:nvPr/>
        </p:nvSpPr>
        <p:spPr>
          <a:xfrm>
            <a:off x="338316" y="308045"/>
            <a:ext cx="8616175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30E7F4-7306-1B33-D5AF-18D9C7BFA659}"/>
              </a:ext>
            </a:extLst>
          </p:cNvPr>
          <p:cNvSpPr/>
          <p:nvPr/>
        </p:nvSpPr>
        <p:spPr>
          <a:xfrm>
            <a:off x="338318" y="1447297"/>
            <a:ext cx="6731953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D42B00-DC31-F8EC-AB3C-8861ED13E4A1}"/>
              </a:ext>
            </a:extLst>
          </p:cNvPr>
          <p:cNvSpPr txBox="1"/>
          <p:nvPr/>
        </p:nvSpPr>
        <p:spPr>
          <a:xfrm>
            <a:off x="4616971" y="8311472"/>
            <a:ext cx="8616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Ohne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Salmonellen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EE420E-7C31-B0CF-88CF-42FCDD66AEB0}"/>
              </a:ext>
            </a:extLst>
          </p:cNvPr>
          <p:cNvSpPr txBox="1"/>
          <p:nvPr/>
        </p:nvSpPr>
        <p:spPr>
          <a:xfrm>
            <a:off x="5842139" y="9870392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Wir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schauen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drauf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50D2DB-325D-DCD7-74DD-7C5A76E9A351}"/>
              </a:ext>
            </a:extLst>
          </p:cNvPr>
          <p:cNvSpPr txBox="1"/>
          <p:nvPr/>
        </p:nvSpPr>
        <p:spPr>
          <a:xfrm>
            <a:off x="496971" y="435798"/>
            <a:ext cx="85675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Backhendl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oder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Hühnercurry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73D7CF-34E5-DA64-7B92-6EEA813EFD27}"/>
              </a:ext>
            </a:extLst>
          </p:cNvPr>
          <p:cNvSpPr txBox="1"/>
          <p:nvPr/>
        </p:nvSpPr>
        <p:spPr>
          <a:xfrm>
            <a:off x="496970" y="1207695"/>
            <a:ext cx="7851899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Du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entscheidest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4134D92-BBFB-31EE-EDF8-3837C53E64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720" y="11567628"/>
            <a:ext cx="13807440" cy="21746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2A55DE-5CA4-4DB9-D7AF-1A0F3EA2C288}"/>
              </a:ext>
            </a:extLst>
          </p:cNvPr>
          <p:cNvSpPr txBox="1"/>
          <p:nvPr/>
        </p:nvSpPr>
        <p:spPr>
          <a:xfrm>
            <a:off x="486465" y="12143341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ashing vegetables in a sink&#10;&#10;Description automatically generated">
            <a:extLst>
              <a:ext uri="{FF2B5EF4-FFF2-40B4-BE49-F238E27FC236}">
                <a16:creationId xmlns:a16="http://schemas.microsoft.com/office/drawing/2014/main" id="{0BED0561-C5D2-A624-DB98-2BAE86B58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227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715620F-750A-14F9-0EDB-89D9AE6D7738}"/>
              </a:ext>
            </a:extLst>
          </p:cNvPr>
          <p:cNvSpPr/>
          <p:nvPr/>
        </p:nvSpPr>
        <p:spPr>
          <a:xfrm flipV="1">
            <a:off x="8654902" y="8949123"/>
            <a:ext cx="4776285" cy="1058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36E79A0-6A78-1C89-790C-D0245B241FBB}"/>
              </a:ext>
            </a:extLst>
          </p:cNvPr>
          <p:cNvSpPr/>
          <p:nvPr/>
        </p:nvSpPr>
        <p:spPr>
          <a:xfrm>
            <a:off x="332376" y="308045"/>
            <a:ext cx="617475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41E9A25-B78C-9A58-EE27-EED5D676C261}"/>
              </a:ext>
            </a:extLst>
          </p:cNvPr>
          <p:cNvSpPr/>
          <p:nvPr/>
        </p:nvSpPr>
        <p:spPr>
          <a:xfrm>
            <a:off x="331729" y="1274643"/>
            <a:ext cx="6812702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A2E77D-56B6-A935-9AB1-84F3E49CBB93}"/>
              </a:ext>
            </a:extLst>
          </p:cNvPr>
          <p:cNvSpPr/>
          <p:nvPr/>
        </p:nvSpPr>
        <p:spPr>
          <a:xfrm>
            <a:off x="5376672" y="9743608"/>
            <a:ext cx="8054516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81D699-4FF6-162F-BE31-0A69A8F674DB}"/>
              </a:ext>
            </a:extLst>
          </p:cNvPr>
          <p:cNvSpPr txBox="1"/>
          <p:nvPr/>
        </p:nvSpPr>
        <p:spPr>
          <a:xfrm>
            <a:off x="4616971" y="9870392"/>
            <a:ext cx="861617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Wir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geben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Tipps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3FCB26-B841-B58E-774C-FADBD9172062}"/>
              </a:ext>
            </a:extLst>
          </p:cNvPr>
          <p:cNvSpPr txBox="1"/>
          <p:nvPr/>
        </p:nvSpPr>
        <p:spPr>
          <a:xfrm>
            <a:off x="4616971" y="8311472"/>
            <a:ext cx="8616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Sicher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kochen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A6A517-FBCD-EFD3-E2B6-CA19AEF20A60}"/>
              </a:ext>
            </a:extLst>
          </p:cNvPr>
          <p:cNvSpPr txBox="1"/>
          <p:nvPr/>
        </p:nvSpPr>
        <p:spPr>
          <a:xfrm>
            <a:off x="491030" y="435797"/>
            <a:ext cx="7498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</a:rPr>
              <a:t>Rohkost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oder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Gröstl</a:t>
            </a:r>
            <a:r>
              <a:rPr lang="en-US" sz="4800" i="1" dirty="0">
                <a:latin typeface="Roboto" panose="02000000000000000000" pitchFamily="2" charset="0"/>
              </a:rPr>
              <a:t>?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9451F6-B75B-0F1E-6982-03AE5AE1E3EE}"/>
              </a:ext>
            </a:extLst>
          </p:cNvPr>
          <p:cNvSpPr txBox="1"/>
          <p:nvPr/>
        </p:nvSpPr>
        <p:spPr>
          <a:xfrm>
            <a:off x="491030" y="1207695"/>
            <a:ext cx="733942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Du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entscheidest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70E8D6-8CD6-0C5C-6CB9-14990912A5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720" y="11567628"/>
            <a:ext cx="13807440" cy="21746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B10DAB-3C0E-1160-22E4-780C71AA21D9}"/>
              </a:ext>
            </a:extLst>
          </p:cNvPr>
          <p:cNvSpPr txBox="1"/>
          <p:nvPr/>
        </p:nvSpPr>
        <p:spPr>
          <a:xfrm>
            <a:off x="486465" y="12143341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8EAD99-90D5-E4A2-1CE6-264D37E1B7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2008060-4057-41E5-021D-A10B20F237DB}"/>
              </a:ext>
            </a:extLst>
          </p:cNvPr>
          <p:cNvSpPr/>
          <p:nvPr/>
        </p:nvSpPr>
        <p:spPr>
          <a:xfrm flipV="1">
            <a:off x="6852063" y="8949125"/>
            <a:ext cx="6579126" cy="1082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1465AC-0B5D-62D3-39D7-641CC6D18C39}"/>
              </a:ext>
            </a:extLst>
          </p:cNvPr>
          <p:cNvSpPr/>
          <p:nvPr/>
        </p:nvSpPr>
        <p:spPr>
          <a:xfrm>
            <a:off x="5225734" y="9743608"/>
            <a:ext cx="8205454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3073D3-52DA-B63F-EBC0-0475ACD35D6C}"/>
              </a:ext>
            </a:extLst>
          </p:cNvPr>
          <p:cNvSpPr txBox="1"/>
          <p:nvPr/>
        </p:nvSpPr>
        <p:spPr>
          <a:xfrm>
            <a:off x="3074623" y="9870392"/>
            <a:ext cx="1015852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Wir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geben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Tipps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F55461-3048-A510-00D9-4B41A37B58C5}"/>
              </a:ext>
            </a:extLst>
          </p:cNvPr>
          <p:cNvSpPr txBox="1"/>
          <p:nvPr/>
        </p:nvSpPr>
        <p:spPr>
          <a:xfrm>
            <a:off x="6078345" y="9004083"/>
            <a:ext cx="715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Klimafitte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Ernährung</a:t>
            </a:r>
            <a:r>
              <a:rPr lang="en-US" sz="4800" i="1" dirty="0">
                <a:latin typeface="Roboto" panose="02000000000000000000" pitchFamily="2" charset="0"/>
              </a:rPr>
              <a:t>? 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EAE1F8A-1BCD-6BE9-9B6E-69A0C2643B39}"/>
              </a:ext>
            </a:extLst>
          </p:cNvPr>
          <p:cNvSpPr/>
          <p:nvPr/>
        </p:nvSpPr>
        <p:spPr>
          <a:xfrm>
            <a:off x="332376" y="308045"/>
            <a:ext cx="636103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434B8E3-B251-FC72-F224-510B8FB5D2FB}"/>
              </a:ext>
            </a:extLst>
          </p:cNvPr>
          <p:cNvSpPr/>
          <p:nvPr/>
        </p:nvSpPr>
        <p:spPr>
          <a:xfrm>
            <a:off x="332377" y="1409567"/>
            <a:ext cx="4359545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4024DE0-28CB-5F91-442B-083DE94FB979}"/>
              </a:ext>
            </a:extLst>
          </p:cNvPr>
          <p:cNvSpPr/>
          <p:nvPr/>
        </p:nvSpPr>
        <p:spPr>
          <a:xfrm>
            <a:off x="332376" y="308045"/>
            <a:ext cx="715480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F36FC06-F072-2E9B-05AE-82C29C29F2E8}"/>
              </a:ext>
            </a:extLst>
          </p:cNvPr>
          <p:cNvSpPr/>
          <p:nvPr/>
        </p:nvSpPr>
        <p:spPr>
          <a:xfrm>
            <a:off x="332377" y="989591"/>
            <a:ext cx="4359545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50FC71-B652-8DC6-E2A8-3BC3A215C650}"/>
              </a:ext>
            </a:extLst>
          </p:cNvPr>
          <p:cNvSpPr txBox="1"/>
          <p:nvPr/>
        </p:nvSpPr>
        <p:spPr>
          <a:xfrm>
            <a:off x="491030" y="435797"/>
            <a:ext cx="7299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Ausgewogene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Mahlzeit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322F72-1344-F7A1-1821-8C435B5E7949}"/>
              </a:ext>
            </a:extLst>
          </p:cNvPr>
          <p:cNvSpPr txBox="1"/>
          <p:nvPr/>
        </p:nvSpPr>
        <p:spPr>
          <a:xfrm>
            <a:off x="491030" y="120769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Ihre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Wahl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7F9888-628B-9EC5-C684-917889D08B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720" y="11567628"/>
            <a:ext cx="13807440" cy="21746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D586B35-EEEB-7E6C-4FFA-3B11590D550A}"/>
              </a:ext>
            </a:extLst>
          </p:cNvPr>
          <p:cNvSpPr txBox="1"/>
          <p:nvPr/>
        </p:nvSpPr>
        <p:spPr>
          <a:xfrm>
            <a:off x="486465" y="12143341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935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8EAD99-90D5-E4A2-1CE6-264D37E1B7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21" y="0"/>
            <a:ext cx="13703358" cy="13716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2008060-4057-41E5-021D-A10B20F237DB}"/>
              </a:ext>
            </a:extLst>
          </p:cNvPr>
          <p:cNvSpPr/>
          <p:nvPr/>
        </p:nvSpPr>
        <p:spPr>
          <a:xfrm flipV="1">
            <a:off x="6852063" y="8949125"/>
            <a:ext cx="6579126" cy="1082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1465AC-0B5D-62D3-39D7-641CC6D18C39}"/>
              </a:ext>
            </a:extLst>
          </p:cNvPr>
          <p:cNvSpPr/>
          <p:nvPr/>
        </p:nvSpPr>
        <p:spPr>
          <a:xfrm>
            <a:off x="5225734" y="9743608"/>
            <a:ext cx="8205454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3073D3-52DA-B63F-EBC0-0475ACD35D6C}"/>
              </a:ext>
            </a:extLst>
          </p:cNvPr>
          <p:cNvSpPr txBox="1"/>
          <p:nvPr/>
        </p:nvSpPr>
        <p:spPr>
          <a:xfrm>
            <a:off x="3074623" y="9870392"/>
            <a:ext cx="1015852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Wir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geben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dir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Tipps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F55461-3048-A510-00D9-4B41A37B58C5}"/>
              </a:ext>
            </a:extLst>
          </p:cNvPr>
          <p:cNvSpPr txBox="1"/>
          <p:nvPr/>
        </p:nvSpPr>
        <p:spPr>
          <a:xfrm>
            <a:off x="6078345" y="9004083"/>
            <a:ext cx="715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</a:rPr>
              <a:t>Klimafitte</a:t>
            </a:r>
            <a:r>
              <a:rPr lang="en-US" sz="4800" i="1" dirty="0">
                <a:latin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</a:rPr>
              <a:t>Ernährung</a:t>
            </a:r>
            <a:r>
              <a:rPr lang="en-US" sz="4800" i="1" dirty="0">
                <a:latin typeface="Roboto" panose="02000000000000000000" pitchFamily="2" charset="0"/>
              </a:rPr>
              <a:t>? </a:t>
            </a:r>
            <a:endParaRPr lang="en-US" sz="4800" dirty="0">
              <a:latin typeface="Roboto" panose="020000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EAE1F8A-1BCD-6BE9-9B6E-69A0C2643B39}"/>
              </a:ext>
            </a:extLst>
          </p:cNvPr>
          <p:cNvSpPr/>
          <p:nvPr/>
        </p:nvSpPr>
        <p:spPr>
          <a:xfrm>
            <a:off x="332376" y="308045"/>
            <a:ext cx="636103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434B8E3-B251-FC72-F224-510B8FB5D2FB}"/>
              </a:ext>
            </a:extLst>
          </p:cNvPr>
          <p:cNvSpPr/>
          <p:nvPr/>
        </p:nvSpPr>
        <p:spPr>
          <a:xfrm>
            <a:off x="332377" y="1409567"/>
            <a:ext cx="4359545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4024DE0-28CB-5F91-442B-083DE94FB979}"/>
              </a:ext>
            </a:extLst>
          </p:cNvPr>
          <p:cNvSpPr/>
          <p:nvPr/>
        </p:nvSpPr>
        <p:spPr>
          <a:xfrm>
            <a:off x="332376" y="308045"/>
            <a:ext cx="715480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F36FC06-F072-2E9B-05AE-82C29C29F2E8}"/>
              </a:ext>
            </a:extLst>
          </p:cNvPr>
          <p:cNvSpPr/>
          <p:nvPr/>
        </p:nvSpPr>
        <p:spPr>
          <a:xfrm>
            <a:off x="332377" y="989591"/>
            <a:ext cx="4359545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50FC71-B652-8DC6-E2A8-3BC3A215C650}"/>
              </a:ext>
            </a:extLst>
          </p:cNvPr>
          <p:cNvSpPr txBox="1"/>
          <p:nvPr/>
        </p:nvSpPr>
        <p:spPr>
          <a:xfrm>
            <a:off x="491030" y="435797"/>
            <a:ext cx="7299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Ausgewogene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Mahlzeit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322F72-1344-F7A1-1821-8C435B5E7949}"/>
              </a:ext>
            </a:extLst>
          </p:cNvPr>
          <p:cNvSpPr txBox="1"/>
          <p:nvPr/>
        </p:nvSpPr>
        <p:spPr>
          <a:xfrm>
            <a:off x="491030" y="120769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Ihre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Wahl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E19DE6-3097-81D7-A306-01FBD12AC0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720" y="11567628"/>
            <a:ext cx="13807440" cy="21746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820D7CF-4DD1-4FCF-68E4-537640CE33FF}"/>
              </a:ext>
            </a:extLst>
          </p:cNvPr>
          <p:cNvSpPr txBox="1"/>
          <p:nvPr/>
        </p:nvSpPr>
        <p:spPr>
          <a:xfrm>
            <a:off x="486465" y="12143341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Vertrauenswürdige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Wissenschaft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sichere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Lebensmittel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1687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F941787-B4C1-4BD7-A874-3EAADF61CAC4}"/>
</file>

<file path=customXml/itemProps2.xml><?xml version="1.0" encoding="utf-8"?>
<ds:datastoreItem xmlns:ds="http://schemas.openxmlformats.org/officeDocument/2006/customXml" ds:itemID="{D8D61C11-2FAE-49C4-82FC-C32AFD15FF1D}"/>
</file>

<file path=customXml/itemProps3.xml><?xml version="1.0" encoding="utf-8"?>
<ds:datastoreItem xmlns:ds="http://schemas.openxmlformats.org/officeDocument/2006/customXml" ds:itemID="{4697AF93-DAE0-4EAC-861B-79D86A5F34C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624</TotalTime>
  <Words>91</Words>
  <Application>Microsoft Macintosh PowerPoint</Application>
  <PresentationFormat>Custom</PresentationFormat>
  <Paragraphs>34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28</cp:revision>
  <dcterms:created xsi:type="dcterms:W3CDTF">2024-06-06T13:31:57Z</dcterms:created>
  <dcterms:modified xsi:type="dcterms:W3CDTF">2025-05-07T18:50:29Z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