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7"/>
  </p:notesMasterIdLst>
  <p:sldIdLst>
    <p:sldId id="268" r:id="rId2"/>
    <p:sldId id="265" r:id="rId3"/>
    <p:sldId id="266" r:id="rId4"/>
    <p:sldId id="256" r:id="rId5"/>
    <p:sldId id="269" r:id="rId6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2"/>
    <p:restoredTop sz="94694"/>
  </p:normalViewPr>
  <p:slideViewPr>
    <p:cSldViewPr snapToGrid="0">
      <p:cViewPr varScale="1">
        <p:scale>
          <a:sx n="48" d="100"/>
          <a:sy n="48" d="100"/>
        </p:scale>
        <p:origin x="29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331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077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738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589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146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5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66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0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81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5848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13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9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19BD71-0945-FFE4-0EBB-7C4B9DCF86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91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270233-1404-B018-7E04-64C70308C003}"/>
              </a:ext>
            </a:extLst>
          </p:cNvPr>
          <p:cNvSpPr/>
          <p:nvPr/>
        </p:nvSpPr>
        <p:spPr>
          <a:xfrm flipV="1">
            <a:off x="935665" y="12389751"/>
            <a:ext cx="12495525" cy="1123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434012-0950-7F7E-88D6-BDC8ADCAA63C}"/>
              </a:ext>
            </a:extLst>
          </p:cNvPr>
          <p:cNvSpPr/>
          <p:nvPr/>
        </p:nvSpPr>
        <p:spPr>
          <a:xfrm>
            <a:off x="4005682" y="13077911"/>
            <a:ext cx="9425507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D15A6B-B693-4935-FCAD-FA78028DFF7C}"/>
              </a:ext>
            </a:extLst>
          </p:cNvPr>
          <p:cNvSpPr txBox="1"/>
          <p:nvPr/>
        </p:nvSpPr>
        <p:spPr>
          <a:xfrm>
            <a:off x="3572635" y="13204695"/>
            <a:ext cx="966051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Unsere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Verantwortung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A26496-5678-D9A6-B83F-B05908E8589E}"/>
              </a:ext>
            </a:extLst>
          </p:cNvPr>
          <p:cNvSpPr txBox="1"/>
          <p:nvPr/>
        </p:nvSpPr>
        <p:spPr>
          <a:xfrm>
            <a:off x="-574294" y="11764812"/>
            <a:ext cx="13807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E596AB-E90E-DBA8-C1F7-53503CB51F96}"/>
              </a:ext>
            </a:extLst>
          </p:cNvPr>
          <p:cNvSpPr/>
          <p:nvPr/>
        </p:nvSpPr>
        <p:spPr>
          <a:xfrm>
            <a:off x="332376" y="310896"/>
            <a:ext cx="891632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BFF65B-6CFD-B871-3BD2-715C9610272E}"/>
              </a:ext>
            </a:extLst>
          </p:cNvPr>
          <p:cNvSpPr/>
          <p:nvPr/>
        </p:nvSpPr>
        <p:spPr>
          <a:xfrm>
            <a:off x="332378" y="1450148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CF08FE-D24F-CDC1-CDC6-C499AFA2C079}"/>
              </a:ext>
            </a:extLst>
          </p:cNvPr>
          <p:cNvSpPr txBox="1"/>
          <p:nvPr/>
        </p:nvSpPr>
        <p:spPr>
          <a:xfrm>
            <a:off x="491031" y="438648"/>
            <a:ext cx="8865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Ein </a:t>
            </a:r>
            <a:r>
              <a:rPr lang="en-US" sz="4800" i="1" dirty="0" err="1">
                <a:latin typeface="Roboto" panose="02000000000000000000" pitchFamily="2" charset="0"/>
              </a:rPr>
              <a:t>gesunder</a:t>
            </a:r>
            <a:r>
              <a:rPr lang="en-US" sz="4800" i="1" dirty="0">
                <a:latin typeface="Roboto" panose="02000000000000000000" pitchFamily="2" charset="0"/>
              </a:rPr>
              <a:t> Start in den Tag?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464D6C-78D7-FF79-28EC-6AA7E452B63E}"/>
              </a:ext>
            </a:extLst>
          </p:cNvPr>
          <p:cNvSpPr txBox="1"/>
          <p:nvPr/>
        </p:nvSpPr>
        <p:spPr>
          <a:xfrm>
            <a:off x="491030" y="121054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Ihre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Wahl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35CED1-137C-BBED-E783-B2176B3C65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4987870"/>
            <a:ext cx="13807440" cy="21746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4CE82B-11F5-03CF-C894-055BD98737AF}"/>
              </a:ext>
            </a:extLst>
          </p:cNvPr>
          <p:cNvSpPr txBox="1"/>
          <p:nvPr/>
        </p:nvSpPr>
        <p:spPr>
          <a:xfrm>
            <a:off x="486465" y="15599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01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97A8A2-7D71-3866-2148-54C7221243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88" y="0"/>
            <a:ext cx="13705224" cy="1712198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E41C089-A99E-B370-58B1-2C3E01C5B9D3}"/>
              </a:ext>
            </a:extLst>
          </p:cNvPr>
          <p:cNvSpPr/>
          <p:nvPr/>
        </p:nvSpPr>
        <p:spPr>
          <a:xfrm flipV="1">
            <a:off x="7557247" y="12234002"/>
            <a:ext cx="5873941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F492AC-7931-1815-27FE-3DE8D88466E5}"/>
              </a:ext>
            </a:extLst>
          </p:cNvPr>
          <p:cNvSpPr/>
          <p:nvPr/>
        </p:nvSpPr>
        <p:spPr>
          <a:xfrm>
            <a:off x="5842139" y="13028485"/>
            <a:ext cx="7589049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3B0FB1-6B0F-5E1B-1502-B011168FE5C8}"/>
              </a:ext>
            </a:extLst>
          </p:cNvPr>
          <p:cNvSpPr txBox="1"/>
          <p:nvPr/>
        </p:nvSpPr>
        <p:spPr>
          <a:xfrm>
            <a:off x="4616971" y="11596349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Salmonellen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3FF10F-48CE-17E5-BB39-AE7FE72D0C4A}"/>
              </a:ext>
            </a:extLst>
          </p:cNvPr>
          <p:cNvSpPr txBox="1"/>
          <p:nvPr/>
        </p:nvSpPr>
        <p:spPr>
          <a:xfrm>
            <a:off x="5842139" y="13155269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schauen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drauf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3C9A25-FC6B-0C41-0839-E6B1F0A526CB}"/>
              </a:ext>
            </a:extLst>
          </p:cNvPr>
          <p:cNvSpPr/>
          <p:nvPr/>
        </p:nvSpPr>
        <p:spPr>
          <a:xfrm>
            <a:off x="338317" y="308045"/>
            <a:ext cx="856751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331C6F-8D44-DA05-E851-2DD3EC7DBD77}"/>
              </a:ext>
            </a:extLst>
          </p:cNvPr>
          <p:cNvSpPr/>
          <p:nvPr/>
        </p:nvSpPr>
        <p:spPr>
          <a:xfrm>
            <a:off x="338318" y="1447297"/>
            <a:ext cx="6923094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5C64F6-8391-B3B8-DD2F-582668676CCF}"/>
              </a:ext>
            </a:extLst>
          </p:cNvPr>
          <p:cNvSpPr txBox="1"/>
          <p:nvPr/>
        </p:nvSpPr>
        <p:spPr>
          <a:xfrm>
            <a:off x="496971" y="435798"/>
            <a:ext cx="8567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Backhendl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Hühnercurry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236E8-6886-0A8B-E1A7-EA6008A6225A}"/>
              </a:ext>
            </a:extLst>
          </p:cNvPr>
          <p:cNvSpPr txBox="1"/>
          <p:nvPr/>
        </p:nvSpPr>
        <p:spPr>
          <a:xfrm>
            <a:off x="496970" y="1207695"/>
            <a:ext cx="7851899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B750D9-72E8-5C16-EF04-7C3AD6B2B8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4987870"/>
            <a:ext cx="13807440" cy="21746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B0B3DA-301D-B47E-F3B2-5EF5C8FD3394}"/>
              </a:ext>
            </a:extLst>
          </p:cNvPr>
          <p:cNvSpPr txBox="1"/>
          <p:nvPr/>
        </p:nvSpPr>
        <p:spPr>
          <a:xfrm>
            <a:off x="486465" y="15599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654264-D19B-A26A-5BB5-BDE94E860B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38883B11-F893-96A1-AE7C-5F587C8EB92F}"/>
              </a:ext>
            </a:extLst>
          </p:cNvPr>
          <p:cNvSpPr/>
          <p:nvPr/>
        </p:nvSpPr>
        <p:spPr>
          <a:xfrm flipV="1">
            <a:off x="8654902" y="12380081"/>
            <a:ext cx="4776285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0514EEB-57CA-80EB-EDF1-5AF74AE9D671}"/>
              </a:ext>
            </a:extLst>
          </p:cNvPr>
          <p:cNvSpPr/>
          <p:nvPr/>
        </p:nvSpPr>
        <p:spPr>
          <a:xfrm>
            <a:off x="5376672" y="13174566"/>
            <a:ext cx="80545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15DAE4-7D34-CCCA-58D7-3E3AC0DB106C}"/>
              </a:ext>
            </a:extLst>
          </p:cNvPr>
          <p:cNvSpPr txBox="1"/>
          <p:nvPr/>
        </p:nvSpPr>
        <p:spPr>
          <a:xfrm>
            <a:off x="4616971" y="13301350"/>
            <a:ext cx="861617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6BC52C-D4C2-183B-2C54-07A8FE095FA4}"/>
              </a:ext>
            </a:extLst>
          </p:cNvPr>
          <p:cNvSpPr txBox="1"/>
          <p:nvPr/>
        </p:nvSpPr>
        <p:spPr>
          <a:xfrm>
            <a:off x="4616971" y="11742430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Sicher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kochen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9D6E07-3C26-936F-F44F-F6A6BB6D475F}"/>
              </a:ext>
            </a:extLst>
          </p:cNvPr>
          <p:cNvSpPr/>
          <p:nvPr/>
        </p:nvSpPr>
        <p:spPr>
          <a:xfrm>
            <a:off x="332376" y="308045"/>
            <a:ext cx="61747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86F8C9-33FC-F774-2DEC-79155D99C38C}"/>
              </a:ext>
            </a:extLst>
          </p:cNvPr>
          <p:cNvSpPr/>
          <p:nvPr/>
        </p:nvSpPr>
        <p:spPr>
          <a:xfrm>
            <a:off x="331729" y="1274643"/>
            <a:ext cx="6812702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6CDD88-C66B-66EC-234A-474B05C56978}"/>
              </a:ext>
            </a:extLst>
          </p:cNvPr>
          <p:cNvSpPr txBox="1"/>
          <p:nvPr/>
        </p:nvSpPr>
        <p:spPr>
          <a:xfrm>
            <a:off x="491030" y="435797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Rohkost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Gröstl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0997BE-97CE-8A3D-51EA-D67165990787}"/>
              </a:ext>
            </a:extLst>
          </p:cNvPr>
          <p:cNvSpPr txBox="1"/>
          <p:nvPr/>
        </p:nvSpPr>
        <p:spPr>
          <a:xfrm>
            <a:off x="491030" y="1207695"/>
            <a:ext cx="733942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8D0593-ABAE-CFC0-2CCE-F38F23B938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4987870"/>
            <a:ext cx="13807440" cy="21746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9F175D-3D2C-9151-8AB4-CE69DB7F7BAE}"/>
              </a:ext>
            </a:extLst>
          </p:cNvPr>
          <p:cNvSpPr txBox="1"/>
          <p:nvPr/>
        </p:nvSpPr>
        <p:spPr>
          <a:xfrm>
            <a:off x="486465" y="15599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98D368-336A-12C6-12FC-6DC926722A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BF5AA28-3F9E-970D-1389-724362A31658}"/>
              </a:ext>
            </a:extLst>
          </p:cNvPr>
          <p:cNvSpPr/>
          <p:nvPr/>
        </p:nvSpPr>
        <p:spPr>
          <a:xfrm flipV="1">
            <a:off x="6858001" y="12342228"/>
            <a:ext cx="6573188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B0CC1F-2651-4590-4807-889E05A80A90}"/>
              </a:ext>
            </a:extLst>
          </p:cNvPr>
          <p:cNvSpPr/>
          <p:nvPr/>
        </p:nvSpPr>
        <p:spPr>
          <a:xfrm>
            <a:off x="5225734" y="13136711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211F3E-7D48-4784-C4D2-06F1B5C63CD1}"/>
              </a:ext>
            </a:extLst>
          </p:cNvPr>
          <p:cNvSpPr txBox="1"/>
          <p:nvPr/>
        </p:nvSpPr>
        <p:spPr>
          <a:xfrm>
            <a:off x="3074623" y="13263495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CDE9E0-D8B2-2494-CB76-55F45ECC41FF}"/>
              </a:ext>
            </a:extLst>
          </p:cNvPr>
          <p:cNvSpPr txBox="1"/>
          <p:nvPr/>
        </p:nvSpPr>
        <p:spPr>
          <a:xfrm>
            <a:off x="6078345" y="12397186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79A855-A172-3794-112A-38BF2C849815}"/>
              </a:ext>
            </a:extLst>
          </p:cNvPr>
          <p:cNvSpPr/>
          <p:nvPr/>
        </p:nvSpPr>
        <p:spPr>
          <a:xfrm>
            <a:off x="390569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3DB455-C55C-30A4-E75D-5E9EC7027D1C}"/>
              </a:ext>
            </a:extLst>
          </p:cNvPr>
          <p:cNvSpPr/>
          <p:nvPr/>
        </p:nvSpPr>
        <p:spPr>
          <a:xfrm>
            <a:off x="390570" y="1409567"/>
            <a:ext cx="677767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AAFCE0-DEB0-2974-A349-ADB815D47365}"/>
              </a:ext>
            </a:extLst>
          </p:cNvPr>
          <p:cNvSpPr/>
          <p:nvPr/>
        </p:nvSpPr>
        <p:spPr>
          <a:xfrm>
            <a:off x="390568" y="308045"/>
            <a:ext cx="935015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DCAB24-7658-9B7C-1AAE-562FEC2F170B}"/>
              </a:ext>
            </a:extLst>
          </p:cNvPr>
          <p:cNvSpPr/>
          <p:nvPr/>
        </p:nvSpPr>
        <p:spPr>
          <a:xfrm>
            <a:off x="390570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BEA58B-16C6-DD76-0151-6080E4D2463E}"/>
              </a:ext>
            </a:extLst>
          </p:cNvPr>
          <p:cNvSpPr txBox="1"/>
          <p:nvPr/>
        </p:nvSpPr>
        <p:spPr>
          <a:xfrm>
            <a:off x="549222" y="435798"/>
            <a:ext cx="935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Linsensuppe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Avocadobrot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B1772E-4D2C-B93F-02A3-3D9B75F3E44D}"/>
              </a:ext>
            </a:extLst>
          </p:cNvPr>
          <p:cNvSpPr txBox="1"/>
          <p:nvPr/>
        </p:nvSpPr>
        <p:spPr>
          <a:xfrm>
            <a:off x="549222" y="1207695"/>
            <a:ext cx="76803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D8360-6392-C61C-9189-0CB634F085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4987870"/>
            <a:ext cx="13807440" cy="21746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737EFE-AC0B-7A40-1F30-B45116314E32}"/>
              </a:ext>
            </a:extLst>
          </p:cNvPr>
          <p:cNvSpPr txBox="1"/>
          <p:nvPr/>
        </p:nvSpPr>
        <p:spPr>
          <a:xfrm>
            <a:off x="486465" y="15599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98D368-336A-12C6-12FC-6DC926722A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24" y="0"/>
            <a:ext cx="13713151" cy="17145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BF5AA28-3F9E-970D-1389-724362A31658}"/>
              </a:ext>
            </a:extLst>
          </p:cNvPr>
          <p:cNvSpPr/>
          <p:nvPr/>
        </p:nvSpPr>
        <p:spPr>
          <a:xfrm flipV="1">
            <a:off x="6858001" y="12342228"/>
            <a:ext cx="6573188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B0CC1F-2651-4590-4807-889E05A80A90}"/>
              </a:ext>
            </a:extLst>
          </p:cNvPr>
          <p:cNvSpPr/>
          <p:nvPr/>
        </p:nvSpPr>
        <p:spPr>
          <a:xfrm>
            <a:off x="5225734" y="13136711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211F3E-7D48-4784-C4D2-06F1B5C63CD1}"/>
              </a:ext>
            </a:extLst>
          </p:cNvPr>
          <p:cNvSpPr txBox="1"/>
          <p:nvPr/>
        </p:nvSpPr>
        <p:spPr>
          <a:xfrm>
            <a:off x="3074623" y="13263495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CDE9E0-D8B2-2494-CB76-55F45ECC41FF}"/>
              </a:ext>
            </a:extLst>
          </p:cNvPr>
          <p:cNvSpPr txBox="1"/>
          <p:nvPr/>
        </p:nvSpPr>
        <p:spPr>
          <a:xfrm>
            <a:off x="6078345" y="12397186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79A855-A172-3794-112A-38BF2C849815}"/>
              </a:ext>
            </a:extLst>
          </p:cNvPr>
          <p:cNvSpPr/>
          <p:nvPr/>
        </p:nvSpPr>
        <p:spPr>
          <a:xfrm>
            <a:off x="390569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3DB455-C55C-30A4-E75D-5E9EC7027D1C}"/>
              </a:ext>
            </a:extLst>
          </p:cNvPr>
          <p:cNvSpPr/>
          <p:nvPr/>
        </p:nvSpPr>
        <p:spPr>
          <a:xfrm>
            <a:off x="390570" y="1409567"/>
            <a:ext cx="677767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AAFCE0-DEB0-2974-A349-ADB815D47365}"/>
              </a:ext>
            </a:extLst>
          </p:cNvPr>
          <p:cNvSpPr/>
          <p:nvPr/>
        </p:nvSpPr>
        <p:spPr>
          <a:xfrm>
            <a:off x="390568" y="308045"/>
            <a:ext cx="9350151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DCAB24-7658-9B7C-1AAE-562FEC2F170B}"/>
              </a:ext>
            </a:extLst>
          </p:cNvPr>
          <p:cNvSpPr/>
          <p:nvPr/>
        </p:nvSpPr>
        <p:spPr>
          <a:xfrm>
            <a:off x="390570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BEA58B-16C6-DD76-0151-6080E4D2463E}"/>
              </a:ext>
            </a:extLst>
          </p:cNvPr>
          <p:cNvSpPr txBox="1"/>
          <p:nvPr/>
        </p:nvSpPr>
        <p:spPr>
          <a:xfrm>
            <a:off x="549222" y="435798"/>
            <a:ext cx="935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Linsensuppe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Avocadobrot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B1772E-4D2C-B93F-02A3-3D9B75F3E44D}"/>
              </a:ext>
            </a:extLst>
          </p:cNvPr>
          <p:cNvSpPr txBox="1"/>
          <p:nvPr/>
        </p:nvSpPr>
        <p:spPr>
          <a:xfrm>
            <a:off x="549222" y="1207695"/>
            <a:ext cx="76803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413613-C999-7E68-A880-5A38DC69CB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4987870"/>
            <a:ext cx="13807440" cy="21746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B3ADAC-ACC1-2802-21B0-CE7F2CAA30EC}"/>
              </a:ext>
            </a:extLst>
          </p:cNvPr>
          <p:cNvSpPr txBox="1"/>
          <p:nvPr/>
        </p:nvSpPr>
        <p:spPr>
          <a:xfrm>
            <a:off x="486465" y="15599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0381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A4F74B-68A7-4B4B-867B-BCCAC6747345}"/>
</file>

<file path=customXml/itemProps2.xml><?xml version="1.0" encoding="utf-8"?>
<ds:datastoreItem xmlns:ds="http://schemas.openxmlformats.org/officeDocument/2006/customXml" ds:itemID="{350CAF80-AA78-48DB-916A-3ADBC1D5E711}"/>
</file>

<file path=customXml/itemProps3.xml><?xml version="1.0" encoding="utf-8"?>
<ds:datastoreItem xmlns:ds="http://schemas.openxmlformats.org/officeDocument/2006/customXml" ds:itemID="{D27C2095-B1E3-4FFE-B8FF-BEB3137CA7F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1062</TotalTime>
  <Words>92</Words>
  <Application>Microsoft Macintosh PowerPoint</Application>
  <PresentationFormat>Custom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46</cp:revision>
  <dcterms:created xsi:type="dcterms:W3CDTF">2024-06-06T13:31:57Z</dcterms:created>
  <dcterms:modified xsi:type="dcterms:W3CDTF">2025-05-07T18:51:19Z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