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notesMasterIdLst>
    <p:notesMasterId r:id="rId7"/>
  </p:notesMasterIdLst>
  <p:sldIdLst>
    <p:sldId id="268" r:id="rId2"/>
    <p:sldId id="265" r:id="rId3"/>
    <p:sldId id="266" r:id="rId4"/>
    <p:sldId id="256" r:id="rId5"/>
    <p:sldId id="269" r:id="rId6"/>
  </p:sldIdLst>
  <p:sldSz cx="24387175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48"/>
    <p:restoredTop sz="94762"/>
  </p:normalViewPr>
  <p:slideViewPr>
    <p:cSldViewPr snapToGrid="0">
      <p:cViewPr varScale="1">
        <p:scale>
          <a:sx n="54" d="100"/>
          <a:sy n="54" d="100"/>
        </p:scale>
        <p:origin x="328" y="5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5/7/25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5A4D7B-C355-9546-97F9-4254FB5C1AA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1270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397" y="2244726"/>
            <a:ext cx="18290381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397" y="7204076"/>
            <a:ext cx="18290381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2393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8953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52072" y="730250"/>
            <a:ext cx="5258485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618" y="730250"/>
            <a:ext cx="15470614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8041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4443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917" y="3419477"/>
            <a:ext cx="21033938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917" y="9178927"/>
            <a:ext cx="21033938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7087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61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600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0282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5" y="730251"/>
            <a:ext cx="21033938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796" y="3362326"/>
            <a:ext cx="1031691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796" y="5010150"/>
            <a:ext cx="10316917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6007" y="3362326"/>
            <a:ext cx="1036772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6007" y="5010150"/>
            <a:ext cx="10367726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3221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4321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7746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7726" y="1974851"/>
            <a:ext cx="12346007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4189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7726" y="1974851"/>
            <a:ext cx="12346007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478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619" y="730251"/>
            <a:ext cx="21033938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619" y="3651250"/>
            <a:ext cx="21033938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618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8252" y="12712701"/>
            <a:ext cx="8230672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3443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4027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280" userDrawn="1">
          <p15:clr>
            <a:srgbClr val="F26B43"/>
          </p15:clr>
        </p15:guide>
        <p15:guide id="2" pos="10730" userDrawn="1">
          <p15:clr>
            <a:srgbClr val="F26B43"/>
          </p15:clr>
        </p15:guide>
        <p15:guide id="3" pos="7608" userDrawn="1">
          <p15:clr>
            <a:srgbClr val="F26B43"/>
          </p15:clr>
        </p15:guide>
        <p15:guide id="4" orient="horz" pos="76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3FF43AA-88F0-0D8B-A24C-091EB7AA256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349" y="0"/>
            <a:ext cx="24387048" cy="1372486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EB7200EE-CD1D-ECC0-A450-4DDD0EB405DB}"/>
              </a:ext>
            </a:extLst>
          </p:cNvPr>
          <p:cNvSpPr/>
          <p:nvPr/>
        </p:nvSpPr>
        <p:spPr>
          <a:xfrm flipV="1">
            <a:off x="11451265" y="9031654"/>
            <a:ext cx="12495525" cy="11233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70E5FB8-B85B-56D1-67CC-C5436203A76F}"/>
              </a:ext>
            </a:extLst>
          </p:cNvPr>
          <p:cNvSpPr/>
          <p:nvPr/>
        </p:nvSpPr>
        <p:spPr>
          <a:xfrm>
            <a:off x="14521282" y="9719814"/>
            <a:ext cx="9425507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4F262B8-8C5F-6687-685E-2345316123EF}"/>
              </a:ext>
            </a:extLst>
          </p:cNvPr>
          <p:cNvSpPr txBox="1"/>
          <p:nvPr/>
        </p:nvSpPr>
        <p:spPr>
          <a:xfrm>
            <a:off x="14088235" y="9846598"/>
            <a:ext cx="9660511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Unsere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Verantwortung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095C320-AAFD-9D00-5562-71F0D17F0A0D}"/>
              </a:ext>
            </a:extLst>
          </p:cNvPr>
          <p:cNvSpPr txBox="1"/>
          <p:nvPr/>
        </p:nvSpPr>
        <p:spPr>
          <a:xfrm>
            <a:off x="9941306" y="8406715"/>
            <a:ext cx="138074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US" sz="4800" i="1" dirty="0">
              <a:latin typeface="Roboto" panose="02000000000000000000" pitchFamily="2" charset="0"/>
            </a:endParaRPr>
          </a:p>
          <a:p>
            <a:pPr algn="r"/>
            <a:r>
              <a:rPr lang="en-US" sz="4800" i="1" dirty="0" err="1">
                <a:latin typeface="Roboto" panose="02000000000000000000" pitchFamily="2" charset="0"/>
              </a:rPr>
              <a:t>Wissenschaftlich</a:t>
            </a:r>
            <a:r>
              <a:rPr lang="en-US" sz="4800" i="1" dirty="0">
                <a:latin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</a:rPr>
              <a:t>fundierte</a:t>
            </a:r>
            <a:r>
              <a:rPr lang="en-US" sz="4800" i="1" dirty="0">
                <a:latin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</a:rPr>
              <a:t>Kennzeichnung</a:t>
            </a:r>
            <a:r>
              <a:rPr lang="en-US" sz="4800" i="1" dirty="0">
                <a:latin typeface="Roboto" panose="02000000000000000000" pitchFamily="2" charset="0"/>
              </a:rPr>
              <a:t>?</a:t>
            </a:r>
            <a:endParaRPr lang="en-US" sz="4800" dirty="0">
              <a:latin typeface="Roboto" panose="02000000000000000000" pitchFamily="2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E45C247-8C1D-6E9A-E412-E17519604F7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-13653" y="11586958"/>
            <a:ext cx="24414480" cy="21616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DFED2FF-4EB8-6D95-4379-A6E405EAC91E}"/>
              </a:ext>
            </a:extLst>
          </p:cNvPr>
          <p:cNvSpPr txBox="1"/>
          <p:nvPr/>
        </p:nvSpPr>
        <p:spPr>
          <a:xfrm>
            <a:off x="486463" y="12697541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Vertrauenswürdige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Wissenschaft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sichere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Lebensmittel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917AB4B-232B-BD93-BB71-01FF12BA6FB4}"/>
              </a:ext>
            </a:extLst>
          </p:cNvPr>
          <p:cNvSpPr/>
          <p:nvPr/>
        </p:nvSpPr>
        <p:spPr>
          <a:xfrm>
            <a:off x="332375" y="308045"/>
            <a:ext cx="8859075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B55CA70-05DF-7EAA-65E0-D600FAAF9A35}"/>
              </a:ext>
            </a:extLst>
          </p:cNvPr>
          <p:cNvSpPr/>
          <p:nvPr/>
        </p:nvSpPr>
        <p:spPr>
          <a:xfrm>
            <a:off x="332377" y="1447297"/>
            <a:ext cx="4359545" cy="1138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A9E4667-76A1-DCF3-2D65-65B9C7FDF1CD}"/>
              </a:ext>
            </a:extLst>
          </p:cNvPr>
          <p:cNvSpPr txBox="1"/>
          <p:nvPr/>
        </p:nvSpPr>
        <p:spPr>
          <a:xfrm>
            <a:off x="491030" y="435797"/>
            <a:ext cx="88590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>
                <a:latin typeface="Roboto" panose="02000000000000000000" pitchFamily="2" charset="0"/>
              </a:rPr>
              <a:t>Ein </a:t>
            </a:r>
            <a:r>
              <a:rPr lang="en-US" sz="4800" i="1" dirty="0" err="1">
                <a:latin typeface="Roboto" panose="02000000000000000000" pitchFamily="2" charset="0"/>
              </a:rPr>
              <a:t>gesunder</a:t>
            </a:r>
            <a:r>
              <a:rPr lang="en-US" sz="4800" i="1" dirty="0">
                <a:latin typeface="Roboto" panose="02000000000000000000" pitchFamily="2" charset="0"/>
              </a:rPr>
              <a:t> Start in den Tag?</a:t>
            </a:r>
            <a:endParaRPr lang="en-US" sz="4800" dirty="0">
              <a:latin typeface="Roboto" panose="02000000000000000000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4B19126-D93F-7952-DE4A-F9FD53A7B4FD}"/>
              </a:ext>
            </a:extLst>
          </p:cNvPr>
          <p:cNvSpPr txBox="1"/>
          <p:nvPr/>
        </p:nvSpPr>
        <p:spPr>
          <a:xfrm>
            <a:off x="491030" y="120769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Ihre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Wahl</a:t>
            </a:r>
          </a:p>
        </p:txBody>
      </p:sp>
    </p:spTree>
    <p:extLst>
      <p:ext uri="{BB962C8B-B14F-4D97-AF65-F5344CB8AC3E}">
        <p14:creationId xmlns:p14="http://schemas.microsoft.com/office/powerpoint/2010/main" val="5471995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4B0C513-59DF-0E94-D81E-11FC1A84FE1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2" y="0"/>
            <a:ext cx="24387175" cy="1371778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619C9AB-D4A2-5A15-3A9C-D662624B718B}"/>
              </a:ext>
            </a:extLst>
          </p:cNvPr>
          <p:cNvSpPr/>
          <p:nvPr/>
        </p:nvSpPr>
        <p:spPr>
          <a:xfrm flipV="1">
            <a:off x="18023305" y="8949125"/>
            <a:ext cx="5916361" cy="11233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83963F0-1462-6C52-D5FA-CD9BCC1465D5}"/>
              </a:ext>
            </a:extLst>
          </p:cNvPr>
          <p:cNvSpPr/>
          <p:nvPr/>
        </p:nvSpPr>
        <p:spPr>
          <a:xfrm>
            <a:off x="338317" y="308045"/>
            <a:ext cx="8726170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33BEC7F-4CCE-3E34-FBA0-314AB81E5F43}"/>
              </a:ext>
            </a:extLst>
          </p:cNvPr>
          <p:cNvSpPr/>
          <p:nvPr/>
        </p:nvSpPr>
        <p:spPr>
          <a:xfrm>
            <a:off x="338318" y="1447297"/>
            <a:ext cx="6731953" cy="1138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F4BC031-0411-D73D-DE48-AFF0499B8E0C}"/>
              </a:ext>
            </a:extLst>
          </p:cNvPr>
          <p:cNvSpPr txBox="1"/>
          <p:nvPr/>
        </p:nvSpPr>
        <p:spPr>
          <a:xfrm>
            <a:off x="496971" y="435798"/>
            <a:ext cx="85675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Backhendl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oder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Hühnercurry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9B1B2A6-488B-ADA4-A28B-05D3B3CA021B}"/>
              </a:ext>
            </a:extLst>
          </p:cNvPr>
          <p:cNvSpPr txBox="1"/>
          <p:nvPr/>
        </p:nvSpPr>
        <p:spPr>
          <a:xfrm>
            <a:off x="496970" y="1207695"/>
            <a:ext cx="7851899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Du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entscheidest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2891D9B-8717-C749-F706-86B72AA0AD28}"/>
              </a:ext>
            </a:extLst>
          </p:cNvPr>
          <p:cNvSpPr/>
          <p:nvPr/>
        </p:nvSpPr>
        <p:spPr>
          <a:xfrm>
            <a:off x="16350617" y="9743608"/>
            <a:ext cx="7589049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9503B0B-BD96-3518-AA64-0C6784FF6F69}"/>
              </a:ext>
            </a:extLst>
          </p:cNvPr>
          <p:cNvSpPr txBox="1"/>
          <p:nvPr/>
        </p:nvSpPr>
        <p:spPr>
          <a:xfrm>
            <a:off x="15125449" y="8311472"/>
            <a:ext cx="86161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US" sz="4800" i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Ohne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Salmonellen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ACC2CBE-9E1C-BE53-E6BF-B4915459B5BB}"/>
              </a:ext>
            </a:extLst>
          </p:cNvPr>
          <p:cNvSpPr txBox="1"/>
          <p:nvPr/>
        </p:nvSpPr>
        <p:spPr>
          <a:xfrm>
            <a:off x="16350617" y="9870392"/>
            <a:ext cx="739100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Wir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schauen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drauf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F9AD48F-053F-66B7-66FE-44B83153C49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13653" y="11586958"/>
            <a:ext cx="24414480" cy="216169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C448B0E-BC2F-791E-FD20-BEEE78D91C1F}"/>
              </a:ext>
            </a:extLst>
          </p:cNvPr>
          <p:cNvSpPr txBox="1"/>
          <p:nvPr/>
        </p:nvSpPr>
        <p:spPr>
          <a:xfrm>
            <a:off x="486463" y="12697541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Vertrauenswürdige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Wissenschaft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sichere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Lebensmittel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554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erson washing a red bell pepper&#10;&#10;Description automatically generated">
            <a:extLst>
              <a:ext uri="{FF2B5EF4-FFF2-40B4-BE49-F238E27FC236}">
                <a16:creationId xmlns:a16="http://schemas.microsoft.com/office/drawing/2014/main" id="{3244BF88-C908-F79E-CE1D-C203EF3440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24384000" cy="137160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6D1F2DE3-A9E3-3715-C1B0-671F384CAEC8}"/>
              </a:ext>
            </a:extLst>
          </p:cNvPr>
          <p:cNvSpPr/>
          <p:nvPr/>
        </p:nvSpPr>
        <p:spPr>
          <a:xfrm flipV="1">
            <a:off x="19163381" y="8949123"/>
            <a:ext cx="4776285" cy="1058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6ACE794-AC25-9B4B-87B9-D90DE88A1A31}"/>
              </a:ext>
            </a:extLst>
          </p:cNvPr>
          <p:cNvSpPr/>
          <p:nvPr/>
        </p:nvSpPr>
        <p:spPr>
          <a:xfrm>
            <a:off x="15885151" y="9743608"/>
            <a:ext cx="8054516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6759FB7-B80C-1799-0BEE-2FA1D2D65822}"/>
              </a:ext>
            </a:extLst>
          </p:cNvPr>
          <p:cNvSpPr txBox="1"/>
          <p:nvPr/>
        </p:nvSpPr>
        <p:spPr>
          <a:xfrm>
            <a:off x="15125450" y="9870392"/>
            <a:ext cx="8616175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Wir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geben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dir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Tipps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2098810-47B4-214A-4F41-5E89E0F35ED9}"/>
              </a:ext>
            </a:extLst>
          </p:cNvPr>
          <p:cNvSpPr txBox="1"/>
          <p:nvPr/>
        </p:nvSpPr>
        <p:spPr>
          <a:xfrm>
            <a:off x="15125450" y="8311472"/>
            <a:ext cx="86161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US" sz="4800" i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Sicher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kochen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9B3609-F88A-EB05-746B-A025D527D9D3}"/>
              </a:ext>
            </a:extLst>
          </p:cNvPr>
          <p:cNvSpPr/>
          <p:nvPr/>
        </p:nvSpPr>
        <p:spPr>
          <a:xfrm>
            <a:off x="332376" y="308045"/>
            <a:ext cx="6174750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BE90C5E-75DF-689F-00F7-C96F313F65C6}"/>
              </a:ext>
            </a:extLst>
          </p:cNvPr>
          <p:cNvSpPr/>
          <p:nvPr/>
        </p:nvSpPr>
        <p:spPr>
          <a:xfrm>
            <a:off x="331729" y="1274643"/>
            <a:ext cx="6812702" cy="1138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C097E80-9CD2-224C-E844-8479FA382387}"/>
              </a:ext>
            </a:extLst>
          </p:cNvPr>
          <p:cNvSpPr txBox="1"/>
          <p:nvPr/>
        </p:nvSpPr>
        <p:spPr>
          <a:xfrm>
            <a:off x="491030" y="435797"/>
            <a:ext cx="74987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</a:rPr>
              <a:t>Rohkost</a:t>
            </a:r>
            <a:r>
              <a:rPr lang="en-US" sz="4800" i="1" dirty="0">
                <a:latin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</a:rPr>
              <a:t>oder</a:t>
            </a:r>
            <a:r>
              <a:rPr lang="en-US" sz="4800" i="1" dirty="0">
                <a:latin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</a:rPr>
              <a:t>Gröstl</a:t>
            </a:r>
            <a:r>
              <a:rPr lang="en-US" sz="4800" i="1" dirty="0">
                <a:latin typeface="Roboto" panose="02000000000000000000" pitchFamily="2" charset="0"/>
              </a:rPr>
              <a:t>?</a:t>
            </a:r>
            <a:endParaRPr lang="en-US" sz="4800" dirty="0">
              <a:latin typeface="Roboto" panose="02000000000000000000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57E373C-E881-7820-7DBF-9F6E44789595}"/>
              </a:ext>
            </a:extLst>
          </p:cNvPr>
          <p:cNvSpPr txBox="1"/>
          <p:nvPr/>
        </p:nvSpPr>
        <p:spPr>
          <a:xfrm>
            <a:off x="491030" y="1207695"/>
            <a:ext cx="7339426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Du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entscheidest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08A209-506E-A670-AFCA-A9790F156A8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13653" y="11586958"/>
            <a:ext cx="24414480" cy="216169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49E39A6-1545-ED61-CDA5-EA2C3E400F18}"/>
              </a:ext>
            </a:extLst>
          </p:cNvPr>
          <p:cNvSpPr txBox="1"/>
          <p:nvPr/>
        </p:nvSpPr>
        <p:spPr>
          <a:xfrm>
            <a:off x="486463" y="12697541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Vertrauenswürdige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Wissenschaft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sichere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Lebensmittel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2181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5C798CA8-1539-D920-EB6C-601636BFD49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" y="-54237"/>
            <a:ext cx="24379785" cy="13706856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FEAE1F8A-1BCD-6BE9-9B6E-69A0C2643B39}"/>
              </a:ext>
            </a:extLst>
          </p:cNvPr>
          <p:cNvSpPr/>
          <p:nvPr/>
        </p:nvSpPr>
        <p:spPr>
          <a:xfrm>
            <a:off x="390569" y="308045"/>
            <a:ext cx="6361032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434B8E3-B251-FC72-F224-510B8FB5D2FB}"/>
              </a:ext>
            </a:extLst>
          </p:cNvPr>
          <p:cNvSpPr/>
          <p:nvPr/>
        </p:nvSpPr>
        <p:spPr>
          <a:xfrm>
            <a:off x="390570" y="1409567"/>
            <a:ext cx="6777673" cy="1138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39D0006-6695-C87C-FD6E-F297A4B49A3F}"/>
              </a:ext>
            </a:extLst>
          </p:cNvPr>
          <p:cNvSpPr/>
          <p:nvPr/>
        </p:nvSpPr>
        <p:spPr>
          <a:xfrm flipV="1">
            <a:off x="17349537" y="8949125"/>
            <a:ext cx="6564003" cy="10821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4024DE0-28CB-5F91-442B-083DE94FB979}"/>
              </a:ext>
            </a:extLst>
          </p:cNvPr>
          <p:cNvSpPr/>
          <p:nvPr/>
        </p:nvSpPr>
        <p:spPr>
          <a:xfrm>
            <a:off x="390568" y="308045"/>
            <a:ext cx="9350151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F36FC06-F072-2E9B-05AE-82C29C29F2E8}"/>
              </a:ext>
            </a:extLst>
          </p:cNvPr>
          <p:cNvSpPr/>
          <p:nvPr/>
        </p:nvSpPr>
        <p:spPr>
          <a:xfrm>
            <a:off x="390570" y="989591"/>
            <a:ext cx="4359545" cy="1138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750FC71-B652-8DC6-E2A8-3BC3A215C650}"/>
              </a:ext>
            </a:extLst>
          </p:cNvPr>
          <p:cNvSpPr txBox="1"/>
          <p:nvPr/>
        </p:nvSpPr>
        <p:spPr>
          <a:xfrm>
            <a:off x="549222" y="435798"/>
            <a:ext cx="93501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Linsensuppe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oder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Avocadobrot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D322F72-1344-F7A1-1821-8C435B5E7949}"/>
              </a:ext>
            </a:extLst>
          </p:cNvPr>
          <p:cNvSpPr txBox="1"/>
          <p:nvPr/>
        </p:nvSpPr>
        <p:spPr>
          <a:xfrm>
            <a:off x="549222" y="1207695"/>
            <a:ext cx="768037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Du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entscheidest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914B267-2999-6933-1AD5-FFBD3E5E6DA5}"/>
              </a:ext>
            </a:extLst>
          </p:cNvPr>
          <p:cNvSpPr/>
          <p:nvPr/>
        </p:nvSpPr>
        <p:spPr>
          <a:xfrm>
            <a:off x="15708086" y="9743608"/>
            <a:ext cx="8205454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32408E2-1FA1-38E2-28A4-098AC4C31E7F}"/>
              </a:ext>
            </a:extLst>
          </p:cNvPr>
          <p:cNvSpPr txBox="1"/>
          <p:nvPr/>
        </p:nvSpPr>
        <p:spPr>
          <a:xfrm>
            <a:off x="13556975" y="9870392"/>
            <a:ext cx="10158524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Wir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geben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dir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Tipps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DB8EB78-8102-CAB0-F7BA-68AB2F79550F}"/>
              </a:ext>
            </a:extLst>
          </p:cNvPr>
          <p:cNvSpPr txBox="1"/>
          <p:nvPr/>
        </p:nvSpPr>
        <p:spPr>
          <a:xfrm>
            <a:off x="16560697" y="9004083"/>
            <a:ext cx="7154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</a:rPr>
              <a:t>Klimafitte</a:t>
            </a:r>
            <a:r>
              <a:rPr lang="en-US" sz="4800" i="1" dirty="0">
                <a:latin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</a:rPr>
              <a:t>Ernährung</a:t>
            </a:r>
            <a:r>
              <a:rPr lang="en-US" sz="4800" i="1" dirty="0">
                <a:latin typeface="Roboto" panose="02000000000000000000" pitchFamily="2" charset="0"/>
              </a:rPr>
              <a:t>? </a:t>
            </a:r>
            <a:endParaRPr lang="en-US" sz="4800" dirty="0">
              <a:latin typeface="Roboto" panose="02000000000000000000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2177B74-C345-CC88-20ED-977A2897D01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13653" y="11586958"/>
            <a:ext cx="24414480" cy="216169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8754EFC-6775-F67C-90AC-15A3DD4EE894}"/>
              </a:ext>
            </a:extLst>
          </p:cNvPr>
          <p:cNvSpPr txBox="1"/>
          <p:nvPr/>
        </p:nvSpPr>
        <p:spPr>
          <a:xfrm>
            <a:off x="486463" y="12697541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Vertrauenswürdige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Wissenschaft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sichere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Lebensmittel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39350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5C798CA8-1539-D920-EB6C-601636BFD49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53978"/>
            <a:ext cx="24384000" cy="13708708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FEAE1F8A-1BCD-6BE9-9B6E-69A0C2643B39}"/>
              </a:ext>
            </a:extLst>
          </p:cNvPr>
          <p:cNvSpPr/>
          <p:nvPr/>
        </p:nvSpPr>
        <p:spPr>
          <a:xfrm>
            <a:off x="390569" y="308045"/>
            <a:ext cx="6361032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434B8E3-B251-FC72-F224-510B8FB5D2FB}"/>
              </a:ext>
            </a:extLst>
          </p:cNvPr>
          <p:cNvSpPr/>
          <p:nvPr/>
        </p:nvSpPr>
        <p:spPr>
          <a:xfrm>
            <a:off x="390570" y="1409567"/>
            <a:ext cx="6777673" cy="1138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4024DE0-28CB-5F91-442B-083DE94FB979}"/>
              </a:ext>
            </a:extLst>
          </p:cNvPr>
          <p:cNvSpPr/>
          <p:nvPr/>
        </p:nvSpPr>
        <p:spPr>
          <a:xfrm>
            <a:off x="390568" y="308045"/>
            <a:ext cx="9047345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F36FC06-F072-2E9B-05AE-82C29C29F2E8}"/>
              </a:ext>
            </a:extLst>
          </p:cNvPr>
          <p:cNvSpPr/>
          <p:nvPr/>
        </p:nvSpPr>
        <p:spPr>
          <a:xfrm>
            <a:off x="390570" y="989591"/>
            <a:ext cx="4359545" cy="1138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750FC71-B652-8DC6-E2A8-3BC3A215C650}"/>
              </a:ext>
            </a:extLst>
          </p:cNvPr>
          <p:cNvSpPr txBox="1"/>
          <p:nvPr/>
        </p:nvSpPr>
        <p:spPr>
          <a:xfrm>
            <a:off x="549222" y="435798"/>
            <a:ext cx="93501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Linsensuppe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oder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Avocadobrot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?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D322F72-1344-F7A1-1821-8C435B5E7949}"/>
              </a:ext>
            </a:extLst>
          </p:cNvPr>
          <p:cNvSpPr txBox="1"/>
          <p:nvPr/>
        </p:nvSpPr>
        <p:spPr>
          <a:xfrm>
            <a:off x="549222" y="1207695"/>
            <a:ext cx="768037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Du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entscheidest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CFE35B1-10D8-2C27-F991-EE29CAD75BFE}"/>
              </a:ext>
            </a:extLst>
          </p:cNvPr>
          <p:cNvSpPr/>
          <p:nvPr/>
        </p:nvSpPr>
        <p:spPr>
          <a:xfrm>
            <a:off x="15708086" y="9743608"/>
            <a:ext cx="8205454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3481FF1-DD35-379B-A012-94EC9765EAE5}"/>
              </a:ext>
            </a:extLst>
          </p:cNvPr>
          <p:cNvSpPr txBox="1"/>
          <p:nvPr/>
        </p:nvSpPr>
        <p:spPr>
          <a:xfrm>
            <a:off x="13556975" y="9870392"/>
            <a:ext cx="10158524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Wir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geben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dir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Tipps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CA76AE6-8358-9BC7-0D0B-A590B9EBB3FE}"/>
              </a:ext>
            </a:extLst>
          </p:cNvPr>
          <p:cNvSpPr/>
          <p:nvPr/>
        </p:nvSpPr>
        <p:spPr>
          <a:xfrm flipV="1">
            <a:off x="17349537" y="8949125"/>
            <a:ext cx="6564003" cy="10821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FC1B6C3-E6E5-E64F-C3B0-A5EB8D808CBE}"/>
              </a:ext>
            </a:extLst>
          </p:cNvPr>
          <p:cNvSpPr txBox="1"/>
          <p:nvPr/>
        </p:nvSpPr>
        <p:spPr>
          <a:xfrm>
            <a:off x="16560697" y="9004083"/>
            <a:ext cx="7154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</a:rPr>
              <a:t>Klimafitte</a:t>
            </a:r>
            <a:r>
              <a:rPr lang="en-US" sz="4800" i="1" dirty="0">
                <a:latin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</a:rPr>
              <a:t>Ernährung</a:t>
            </a:r>
            <a:r>
              <a:rPr lang="en-US" sz="4800" i="1" dirty="0">
                <a:latin typeface="Roboto" panose="02000000000000000000" pitchFamily="2" charset="0"/>
              </a:rPr>
              <a:t>? </a:t>
            </a:r>
            <a:endParaRPr lang="en-US" sz="4800" dirty="0">
              <a:latin typeface="Roboto" panose="02000000000000000000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12E63E7-31DC-8D9A-FFEC-95003ECACEB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13653" y="11586958"/>
            <a:ext cx="24414480" cy="216169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CBE3648-0793-39F9-FDE3-B92CF7F410E1}"/>
              </a:ext>
            </a:extLst>
          </p:cNvPr>
          <p:cNvSpPr txBox="1"/>
          <p:nvPr/>
        </p:nvSpPr>
        <p:spPr>
          <a:xfrm>
            <a:off x="486463" y="12697541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Vertrauenswürdige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Wissenschaft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sichere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Lebensmittel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6734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3" ma:contentTypeDescription="Create a new document." ma:contentTypeScope="" ma:versionID="0db299d0f6abee991b9845b0cde0892c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0b3f98a5b042614c187e476a6c1710a4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9653cd1-c1a4-4050-8311-3f96f910c397" xsi:nil="true"/>
    <lcf76f155ced4ddcb4097134ff3c332f xmlns="4f6368f1-8b3d-436b-8b27-811514ce300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9AB54FF2-57E2-4AE2-959D-E2A9DA15D895}"/>
</file>

<file path=customXml/itemProps2.xml><?xml version="1.0" encoding="utf-8"?>
<ds:datastoreItem xmlns:ds="http://schemas.openxmlformats.org/officeDocument/2006/customXml" ds:itemID="{1FD60803-20F1-4494-BEA7-7B8FB004D707}"/>
</file>

<file path=customXml/itemProps3.xml><?xml version="1.0" encoding="utf-8"?>
<ds:datastoreItem xmlns:ds="http://schemas.openxmlformats.org/officeDocument/2006/customXml" ds:itemID="{CACECF20-80BE-46B5-8BA7-C6C588BD4285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1380</TotalTime>
  <Words>93</Words>
  <Application>Microsoft Macintosh PowerPoint</Application>
  <PresentationFormat>Custom</PresentationFormat>
  <Paragraphs>29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Calibri</vt:lpstr>
      <vt:lpstr>Calibri Light</vt:lpstr>
      <vt:lpstr>Roboto</vt:lpstr>
      <vt:lpstr>Roboto Black</vt:lpstr>
      <vt:lpstr>Roboto Medium</vt:lpstr>
      <vt:lpstr>Thème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Petre Secicar</cp:lastModifiedBy>
  <cp:revision>26</cp:revision>
  <dcterms:created xsi:type="dcterms:W3CDTF">2024-06-06T13:31:57Z</dcterms:created>
  <dcterms:modified xsi:type="dcterms:W3CDTF">2025-05-07T18:49:32Z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</Properties>
</file>