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60" r:id="rId8"/>
    <p:sldId id="259" r:id="rId9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43" d="100"/>
          <a:sy n="43" d="100"/>
        </p:scale>
        <p:origin x="2904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02/05/2025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188462" y="1905143"/>
            <a:ext cx="11339075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5000" b="1" i="0" u="none" baseline="30000" dirty="0" smtClean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Türkiye</a:t>
            </a:r>
            <a:r>
              <a:rPr lang="es-ES" sz="15000" b="1" i="0" u="none" baseline="30000" dirty="0" smtClean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dışına </a:t>
            </a:r>
            <a:r>
              <a:rPr lang="es-ES" sz="15000" b="1" i="0" u="none" baseline="30000" dirty="0" smtClean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mı seyahat ediyorsunuz</a:t>
            </a:r>
            <a:r>
              <a:rPr lang="es-ES" sz="15000" b="1" i="0" u="none" baseline="30000" dirty="0">
                <a:solidFill>
                  <a:schemeClr val="bg1"/>
                </a:solidFill>
                <a:latin typeface="Verdana"/>
                <a:ea typeface="Verdana"/>
                <a:cs typeface="Verdana"/>
              </a:rPr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1862253" y="12748571"/>
            <a:ext cx="108930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tr-TR" sz="7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Beğendiğiniz </a:t>
            </a:r>
            <a:r>
              <a:rPr lang="es-ES" sz="7200" dirty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bitkilerin </a:t>
            </a:r>
            <a:r>
              <a:rPr lang="es-ES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istediğiniz kadar fotoğrafını çekin…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349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Ama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onları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yanınızda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 </a:t>
            </a:r>
            <a:r>
              <a:rPr lang="es-ES" sz="8800" b="1" i="0" u="none" strike="noStrike" baseline="30000" dirty="0" err="1">
                <a:latin typeface="Roboto Medium" panose="02000000000000000000" pitchFamily="2" charset="0"/>
              </a:rPr>
              <a:t>getirmeyin</a:t>
            </a:r>
            <a:r>
              <a:rPr lang="es-ES" sz="8800" b="1" i="0" u="none" strike="noStrike" baseline="30000" dirty="0"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3252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Yeni zararlıları bagajınızda </a:t>
            </a:r>
            <a:r>
              <a:rPr lang="es-ES" sz="8800" b="0" i="0" u="none" strike="noStrike" baseline="30000" dirty="0" smtClean="0">
                <a:solidFill>
                  <a:srgbClr val="FFFFFF"/>
                </a:solidFill>
                <a:latin typeface="Roboto Medium" panose="02000000000000000000" pitchFamily="2" charset="0"/>
              </a:rPr>
              <a:t>taşıyarak</a:t>
            </a:r>
            <a:r>
              <a:rPr lang="tr-TR" sz="8800" b="0" i="0" u="none" strike="noStrike" baseline="30000" dirty="0" smtClean="0">
                <a:solidFill>
                  <a:srgbClr val="FFFFFF"/>
                </a:solidFill>
                <a:latin typeface="Roboto Medium" panose="02000000000000000000" pitchFamily="2" charset="0"/>
              </a:rPr>
              <a:t> ülkemize </a:t>
            </a:r>
            <a:r>
              <a:rPr lang="es-ES" sz="8800" b="0" i="0" u="none" strike="noStrike" baseline="30000" dirty="0" smtClean="0">
                <a:solidFill>
                  <a:srgbClr val="FFFFFF"/>
                </a:solidFill>
                <a:latin typeface="Roboto Medium" panose="02000000000000000000" pitchFamily="2" charset="0"/>
              </a:rPr>
              <a:t>yayabilirsiniz</a:t>
            </a:r>
            <a:r>
              <a:rPr lang="es-ES" sz="88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56117" y="15344078"/>
            <a:ext cx="85195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DOĞANIN SAĞLIĞINI KORUYUN</a:t>
            </a:r>
            <a:r>
              <a:rPr lang="es-es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,</a:t>
            </a:r>
            <a:r>
              <a:rPr lang="es-es" sz="6600" b="1" baseline="30000" dirty="0">
                <a:solidFill>
                  <a:srgbClr val="FFFFFF"/>
                </a:solidFill>
                <a:latin typeface="Verdana"/>
                <a:cs typeface="Verdana"/>
              </a:rPr>
              <a:t/>
            </a:r>
            <a:br>
              <a:rPr lang="es-es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bitkileri </a:t>
            </a:r>
            <a:r>
              <a:rPr lang="tr-TR" sz="6600" b="0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ülkemize</a:t>
            </a:r>
            <a:r>
              <a:rPr lang="es-ES" sz="6600" b="0" i="0" u="none" baseline="30000" dirty="0" smtClean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 </a:t>
            </a:r>
            <a:r>
              <a:rPr lang="es-ES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getirmeyin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62C9A67B5C214291B4884C02BDFC87" ma:contentTypeVersion="16" ma:contentTypeDescription="Create a new document." ma:contentTypeScope="" ma:versionID="c5b2407e2382f80c6820033c975cf46d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9d03239c7c86f5a2f9ba396bd9d5b2c0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A8E289-4AD6-42FD-8B26-0F6EE6DB2BDF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customXml/itemProps2.xml><?xml version="1.0" encoding="utf-8"?>
<ds:datastoreItem xmlns:ds="http://schemas.openxmlformats.org/officeDocument/2006/customXml" ds:itemID="{7897F6F7-F0C9-41DE-8B97-1CF26DAF3A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434B0E-9610-4569-9448-DE649A1CBDF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35</Words>
  <Application>Microsoft Office PowerPoint</Application>
  <PresentationFormat>Özel</PresentationFormat>
  <Paragraphs>6</Paragraphs>
  <Slides>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Garcia, Javier</dc:creator>
  <cp:lastModifiedBy>Hasenem ERTAŞ</cp:lastModifiedBy>
  <cp:revision>11</cp:revision>
  <dcterms:created xsi:type="dcterms:W3CDTF">2025-04-24T08:29:27Z</dcterms:created>
  <dcterms:modified xsi:type="dcterms:W3CDTF">2025-05-02T06:10:34Z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