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186" y="126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2983260" y="10841483"/>
            <a:ext cx="4585487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4C0220-A3C9-4C07-8921-A57EFC1AB59D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Özel</PresentationFormat>
  <Paragraphs>1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42</cp:revision>
  <dcterms:created xsi:type="dcterms:W3CDTF">2023-07-25T13:09:41Z</dcterms:created>
  <dcterms:modified xsi:type="dcterms:W3CDTF">2025-05-02T06:25:46Z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