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70" d="100"/>
          <a:sy n="70" d="100"/>
        </p:scale>
        <p:origin x="2712" y="96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534988" y="7505812"/>
            <a:ext cx="9505056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Doğayı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bavulunuzda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değil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anılarınızda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veya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fotoğraf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makinenizde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eve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getirin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7" y="353245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DOĞANIN SAĞLIĞINI KORUYUN,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bitkileri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tr-TR" sz="66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ülkemize</a:t>
            </a:r>
            <a:r>
              <a:rPr lang="en-GB" sz="66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getirmeyin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9B4CE1-5505-4C93-8D6E-27D128A024C7}"/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21</Words>
  <Application>Microsoft Office PowerPoint</Application>
  <PresentationFormat>Özel</PresentationFormat>
  <Paragraphs>3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Hasenem ERTAŞ</cp:lastModifiedBy>
  <cp:revision>43</cp:revision>
  <dcterms:created xsi:type="dcterms:W3CDTF">2023-07-25T13:09:41Z</dcterms:created>
  <dcterms:modified xsi:type="dcterms:W3CDTF">2025-05-02T06:24:48Z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