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3E1C22-EDEB-4FBE-8AD3-1B364F12E492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