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3048000" cy="4572000"/>
  <p:notesSz cx="6858000" cy="9144000"/>
  <p:defaultTextStyle>
    <a:defPPr>
      <a:defRPr lang="fr-FR"/>
    </a:defPPr>
    <a:lvl1pPr marL="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157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313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3470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4627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57847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6941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8098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9255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9" userDrawn="1">
          <p15:clr>
            <a:srgbClr val="A4A3A4"/>
          </p15:clr>
        </p15:guide>
        <p15:guide id="2" pos="12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154" d="100"/>
          <a:sy n="154" d="100"/>
        </p:scale>
        <p:origin x="3636" y="138"/>
      </p:cViewPr>
      <p:guideLst>
        <p:guide orient="horz" pos="1439"/>
        <p:guide pos="12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8603" y="1420294"/>
            <a:ext cx="2590801" cy="980016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2" y="2590811"/>
            <a:ext cx="2133599" cy="11683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8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715561" y="265643"/>
            <a:ext cx="532341" cy="565679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8536" y="265643"/>
            <a:ext cx="1546225" cy="565679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0774" y="2937933"/>
            <a:ext cx="2590801" cy="908052"/>
          </a:xfrm>
        </p:spPr>
        <p:txBody>
          <a:bodyPr anchor="t"/>
          <a:lstStyle>
            <a:lvl1pPr algn="l">
              <a:defRPr sz="269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40774" y="1937816"/>
            <a:ext cx="2590801" cy="1000125"/>
          </a:xfrm>
        </p:spPr>
        <p:txBody>
          <a:bodyPr anchor="b"/>
          <a:lstStyle>
            <a:lvl1pPr marL="0" indent="0">
              <a:buNone/>
              <a:defRPr sz="1349">
                <a:solidFill>
                  <a:schemeClr val="tx1">
                    <a:tint val="75000"/>
                  </a:schemeClr>
                </a:solidFill>
              </a:defRPr>
            </a:lvl1pPr>
            <a:lvl2pPr marL="311362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2pPr>
            <a:lvl3pPr marL="622723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93408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544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680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817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7953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08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536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08619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23415"/>
            <a:ext cx="1346730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401" y="1449921"/>
            <a:ext cx="1346730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48344" y="1023415"/>
            <a:ext cx="1347257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48344" y="1449921"/>
            <a:ext cx="1347257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2037"/>
            <a:ext cx="1002771" cy="774702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1687" y="182039"/>
            <a:ext cx="1703916" cy="3902075"/>
          </a:xfrm>
        </p:spPr>
        <p:txBody>
          <a:bodyPr/>
          <a:lstStyle>
            <a:lvl1pPr>
              <a:defRPr sz="2324"/>
            </a:lvl1pPr>
            <a:lvl2pPr>
              <a:defRPr sz="1874"/>
            </a:lvl2pPr>
            <a:lvl3pPr>
              <a:defRPr sz="1649"/>
            </a:lvl3pPr>
            <a:lvl4pPr>
              <a:defRPr sz="1349"/>
            </a:lvl4pPr>
            <a:lvl5pPr>
              <a:defRPr sz="1349"/>
            </a:lvl5pPr>
            <a:lvl6pPr>
              <a:defRPr sz="1349"/>
            </a:lvl6pPr>
            <a:lvl7pPr>
              <a:defRPr sz="1349"/>
            </a:lvl7pPr>
            <a:lvl8pPr>
              <a:defRPr sz="1349"/>
            </a:lvl8pPr>
            <a:lvl9pPr>
              <a:defRPr sz="13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401" y="956736"/>
            <a:ext cx="1002771" cy="3127376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33" y="3200405"/>
            <a:ext cx="1828800" cy="377823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97433" y="408523"/>
            <a:ext cx="1828800" cy="2743201"/>
          </a:xfrm>
        </p:spPr>
        <p:txBody>
          <a:bodyPr/>
          <a:lstStyle>
            <a:lvl1pPr marL="0" indent="0">
              <a:buNone/>
              <a:defRPr sz="2324"/>
            </a:lvl1pPr>
            <a:lvl2pPr marL="311362" indent="0">
              <a:buNone/>
              <a:defRPr sz="1874"/>
            </a:lvl2pPr>
            <a:lvl3pPr marL="622723" indent="0">
              <a:buNone/>
              <a:defRPr sz="1649"/>
            </a:lvl3pPr>
            <a:lvl4pPr marL="934086" indent="0">
              <a:buNone/>
              <a:defRPr sz="1349"/>
            </a:lvl4pPr>
            <a:lvl5pPr marL="1245448" indent="0">
              <a:buNone/>
              <a:defRPr sz="1349"/>
            </a:lvl5pPr>
            <a:lvl6pPr marL="1556809" indent="0">
              <a:buNone/>
              <a:defRPr sz="1349"/>
            </a:lvl6pPr>
            <a:lvl7pPr marL="1868170" indent="0">
              <a:buNone/>
              <a:defRPr sz="1349"/>
            </a:lvl7pPr>
            <a:lvl8pPr marL="2179532" indent="0">
              <a:buNone/>
              <a:defRPr sz="1349"/>
            </a:lvl8pPr>
            <a:lvl9pPr marL="2490896" indent="0">
              <a:buNone/>
              <a:defRPr sz="1349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7433" y="3578230"/>
            <a:ext cx="1828800" cy="536575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66810"/>
            <a:ext cx="2743201" cy="3017307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2402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41401" y="4237572"/>
            <a:ext cx="965199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84403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362" rtl="0" eaLnBrk="1" latinLnBrk="0" hangingPunct="1">
        <a:spcBef>
          <a:spcPct val="0"/>
        </a:spcBef>
        <a:buNone/>
        <a:defRPr sz="299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521" indent="-233521" algn="l" defTabSz="311362" rtl="0" eaLnBrk="1" latinLnBrk="0" hangingPunct="1">
        <a:spcBef>
          <a:spcPct val="20000"/>
        </a:spcBef>
        <a:buFont typeface="Arial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05962" indent="-194601" algn="l" defTabSz="311362" rtl="0" eaLnBrk="1" latinLnBrk="0" hangingPunct="1">
        <a:spcBef>
          <a:spcPct val="20000"/>
        </a:spcBef>
        <a:buFont typeface="Arial"/>
        <a:buChar char="–"/>
        <a:defRPr sz="1874" kern="1200">
          <a:solidFill>
            <a:schemeClr val="tx1"/>
          </a:solidFill>
          <a:latin typeface="+mn-lt"/>
          <a:ea typeface="+mn-ea"/>
          <a:cs typeface="+mn-cs"/>
        </a:defRPr>
      </a:lvl2pPr>
      <a:lvl3pPr marL="778404" indent="-155681" algn="l" defTabSz="311362" rtl="0" eaLnBrk="1" latinLnBrk="0" hangingPunct="1">
        <a:spcBef>
          <a:spcPct val="20000"/>
        </a:spcBef>
        <a:buFont typeface="Arial"/>
        <a:buChar char="•"/>
        <a:defRPr sz="1649" kern="1200">
          <a:solidFill>
            <a:schemeClr val="tx1"/>
          </a:solidFill>
          <a:latin typeface="+mn-lt"/>
          <a:ea typeface="+mn-ea"/>
          <a:cs typeface="+mn-cs"/>
        </a:defRPr>
      </a:lvl3pPr>
      <a:lvl4pPr marL="1089767" indent="-155681" algn="l" defTabSz="311362" rtl="0" eaLnBrk="1" latinLnBrk="0" hangingPunct="1">
        <a:spcBef>
          <a:spcPct val="20000"/>
        </a:spcBef>
        <a:buFont typeface="Arial"/>
        <a:buChar char="–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401128" indent="-155681" algn="l" defTabSz="311362" rtl="0" eaLnBrk="1" latinLnBrk="0" hangingPunct="1">
        <a:spcBef>
          <a:spcPct val="20000"/>
        </a:spcBef>
        <a:buFont typeface="Arial"/>
        <a:buChar char="»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2491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23853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35214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646575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1pPr>
      <a:lvl2pPr marL="31136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2pPr>
      <a:lvl3pPr marL="622723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3pPr>
      <a:lvl4pPr marL="93408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4pPr>
      <a:lvl5pPr marL="1245448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5pPr>
      <a:lvl6pPr marL="1556809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6pPr>
      <a:lvl7pPr marL="186817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7pPr>
      <a:lvl8pPr marL="217953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8pPr>
      <a:lvl9pPr marL="249089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magen que contiene interior, tabla, juguete, lego&#10;&#10;El contenido generado por IA puede ser incorrecto.">
            <a:extLst>
              <a:ext uri="{FF2B5EF4-FFF2-40B4-BE49-F238E27FC236}">
                <a16:creationId xmlns:a16="http://schemas.microsoft.com/office/drawing/2014/main" id="{F4835A14-0532-2043-E99E-DF3766693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048000" cy="457199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EB91E3D-FCF8-FD55-14AF-60065AF426CB}"/>
              </a:ext>
            </a:extLst>
          </p:cNvPr>
          <p:cNvSpPr txBox="1"/>
          <p:nvPr/>
        </p:nvSpPr>
        <p:spPr>
          <a:xfrm>
            <a:off x="947936" y="4143444"/>
            <a:ext cx="2016224" cy="2999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49" dirty="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3C1EB314-87CE-9C37-34E6-6BB3D08AF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772" y="4175365"/>
            <a:ext cx="326698" cy="238072"/>
          </a:xfrm>
          <a:prstGeom prst="rect">
            <a:avLst/>
          </a:prstGeom>
        </p:spPr>
      </p:pic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0B84665C-39F4-C734-E7E5-A2EC972B3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" y="-13718"/>
            <a:ext cx="1114010" cy="505844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9057B5B-1612-EE1C-0BE9-8AA60F0CD9E3}"/>
              </a:ext>
            </a:extLst>
          </p:cNvPr>
          <p:cNvSpPr txBox="1">
            <a:spLocks/>
          </p:cNvSpPr>
          <p:nvPr/>
        </p:nvSpPr>
        <p:spPr>
          <a:xfrm>
            <a:off x="149687" y="508703"/>
            <a:ext cx="1302305" cy="1345249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DOĞANIN SAĞLIĞINI KORUYUN,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bitkileri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tr-TR" sz="24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ülkemize</a:t>
            </a:r>
            <a:r>
              <a:rPr lang="en-GB" sz="24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getirmeyin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5E2FEBD-FE1C-A1DA-BE5C-1D74FCDBF1FE}"/>
              </a:ext>
            </a:extLst>
          </p:cNvPr>
          <p:cNvSpPr txBox="1">
            <a:spLocks/>
          </p:cNvSpPr>
          <p:nvPr/>
        </p:nvSpPr>
        <p:spPr>
          <a:xfrm>
            <a:off x="58694" y="3289803"/>
            <a:ext cx="2930611" cy="763341"/>
          </a:xfrm>
          <a:prstGeom prst="rect">
            <a:avLst/>
          </a:prstGeom>
        </p:spPr>
        <p:txBody>
          <a:bodyPr vert="horz" lIns="0" tIns="0" rIns="0" bIns="0" rtlCol="0" anchor="t">
            <a:normAutofit fontScale="92500"/>
          </a:bodyPr>
          <a:lstStyle/>
          <a:p>
            <a:pPr algn="ctr"/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Doğayı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bavulunuzda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değil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anılarınızda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veya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fotoğraf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makinenizde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eve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getirin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8BBC1ED-9473-4E9A-A604-25201BC9BA3A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559F245A-AE69-4E02-B791-00087C558853}"/>
</file>

<file path=customXml/itemProps3.xml><?xml version="1.0" encoding="utf-8"?>
<ds:datastoreItem xmlns:ds="http://schemas.openxmlformats.org/officeDocument/2006/customXml" ds:itemID="{E9D0EEA7-9FCC-4676-9BA5-3A3880DC439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21</Words>
  <Application>Microsoft Office PowerPoint</Application>
  <PresentationFormat>Özel</PresentationFormat>
  <Paragraphs>3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Hasenem ERTAŞ</cp:lastModifiedBy>
  <cp:revision>41</cp:revision>
  <dcterms:created xsi:type="dcterms:W3CDTF">2023-07-25T13:09:41Z</dcterms:created>
  <dcterms:modified xsi:type="dcterms:W3CDTF">2025-05-02T06:23:24Z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