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 varScale="1">
        <p:scale>
          <a:sx n="276" d="100"/>
          <a:sy n="276" d="100"/>
        </p:scale>
        <p:origin x="222" y="150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98524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84E5A1B-66F4-4C6C-80B8-6DDC3AC1EF4E}"/>
</file>

<file path=customXml/itemProps2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Özel</PresentationFormat>
  <Paragraphs>1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36</cp:revision>
  <dcterms:created xsi:type="dcterms:W3CDTF">2023-07-25T13:09:41Z</dcterms:created>
  <dcterms:modified xsi:type="dcterms:W3CDTF">2025-05-02T06:20:37Z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