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284" d="100"/>
          <a:sy n="284" d="100"/>
        </p:scale>
        <p:origin x="257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723455"/>
            <a:ext cx="1405082" cy="212527"/>
          </a:xfrm>
          <a:prstGeom prst="rect">
            <a:avLst/>
          </a:prstGeom>
          <a:noFill/>
        </p:spPr>
        <p:txBody>
          <a:bodyPr wrap="square">
            <a:normAutofit fontScale="32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bitkileri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tr-TR" sz="2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ülkemize</a:t>
            </a:r>
            <a:r>
              <a:rPr lang="en-GB" sz="2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getirmeyin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9CB5BB80-08CE-4FF0-98D1-1E9072A7A9D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</Words>
  <Application>Microsoft Office PowerPoint</Application>
  <PresentationFormat>Özel</PresentationFormat>
  <Paragraphs>2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Malillos, Pablo</dc:creator>
  <cp:lastModifiedBy>Hasenem ERTAŞ</cp:lastModifiedBy>
  <cp:revision>8</cp:revision>
  <dcterms:created xsi:type="dcterms:W3CDTF">2025-04-21T09:33:56Z</dcterms:created>
  <dcterms:modified xsi:type="dcterms:W3CDTF">2025-05-02T06:21:16Z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