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4"/>
  </p:sldMasterIdLst>
  <p:notesMasterIdLst>
    <p:notesMasterId r:id="rId9"/>
  </p:notesMasterIdLst>
  <p:sldIdLst>
    <p:sldId id="270" r:id="rId5"/>
    <p:sldId id="260" r:id="rId6"/>
    <p:sldId id="271" r:id="rId7"/>
    <p:sldId id="273" r:id="rId8"/>
  </p:sldIdLst>
  <p:sldSz cx="13716000" cy="17145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A178318-4C07-8D12-7BF7-5E3DBE09F860}" v="4" dt="2025-05-16T14:03:27.90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807"/>
    <p:restoredTop sz="94756"/>
  </p:normalViewPr>
  <p:slideViewPr>
    <p:cSldViewPr snapToGrid="0">
      <p:cViewPr varScale="1">
        <p:scale>
          <a:sx n="54" d="100"/>
          <a:sy n="54" d="100"/>
        </p:scale>
        <p:origin x="792" y="2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32" d="100"/>
          <a:sy n="132" d="100"/>
        </p:scale>
        <p:origin x="205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clId="Web-{6A178318-4C07-8D12-7BF7-5E3DBE09F860}"/>
    <pc:docChg chg="delSld">
      <pc:chgData name="" userId="" providerId="" clId="Web-{6A178318-4C07-8D12-7BF7-5E3DBE09F860}" dt="2025-05-16T14:03:12.964" v="0"/>
      <pc:docMkLst>
        <pc:docMk/>
      </pc:docMkLst>
      <pc:sldChg chg="del">
        <pc:chgData name="" userId="" providerId="" clId="Web-{6A178318-4C07-8D12-7BF7-5E3DBE09F860}" dt="2025-05-16T14:03:12.964" v="0"/>
        <pc:sldMkLst>
          <pc:docMk/>
          <pc:sldMk cId="3360301583" sldId="274"/>
        </pc:sldMkLst>
      </pc:sldChg>
    </pc:docChg>
  </pc:docChgLst>
  <pc:docChgLst>
    <pc:chgData name="Barabucci, Claudia" userId="S::claudia.barabucci_gopacom.eu#ext#@efsa815.onmicrosoft.com::8c66b775-c6b3-42de-a97f-5d050fa0c3a8" providerId="AD" clId="Web-{6A178318-4C07-8D12-7BF7-5E3DBE09F860}"/>
    <pc:docChg chg="delSld">
      <pc:chgData name="Barabucci, Claudia" userId="S::claudia.barabucci_gopacom.eu#ext#@efsa815.onmicrosoft.com::8c66b775-c6b3-42de-a97f-5d050fa0c3a8" providerId="AD" clId="Web-{6A178318-4C07-8D12-7BF7-5E3DBE09F860}" dt="2025-05-16T14:03:27.903" v="2"/>
      <pc:docMkLst>
        <pc:docMk/>
      </pc:docMkLst>
      <pc:sldChg chg="del">
        <pc:chgData name="Barabucci, Claudia" userId="S::claudia.barabucci_gopacom.eu#ext#@efsa815.onmicrosoft.com::8c66b775-c6b3-42de-a97f-5d050fa0c3a8" providerId="AD" clId="Web-{6A178318-4C07-8D12-7BF7-5E3DBE09F860}" dt="2025-05-16T14:03:17.183" v="0"/>
        <pc:sldMkLst>
          <pc:docMk/>
          <pc:sldMk cId="169055482" sldId="265"/>
        </pc:sldMkLst>
      </pc:sldChg>
      <pc:sldChg chg="del">
        <pc:chgData name="Barabucci, Claudia" userId="S::claudia.barabucci_gopacom.eu#ext#@efsa815.onmicrosoft.com::8c66b775-c6b3-42de-a97f-5d050fa0c3a8" providerId="AD" clId="Web-{6A178318-4C07-8D12-7BF7-5E3DBE09F860}" dt="2025-05-16T14:03:23.230" v="1"/>
        <pc:sldMkLst>
          <pc:docMk/>
          <pc:sldMk cId="2836382012" sldId="268"/>
        </pc:sldMkLst>
      </pc:sldChg>
      <pc:sldChg chg="del">
        <pc:chgData name="Barabucci, Claudia" userId="S::claudia.barabucci_gopacom.eu#ext#@efsa815.onmicrosoft.com::8c66b775-c6b3-42de-a97f-5d050fa0c3a8" providerId="AD" clId="Web-{6A178318-4C07-8D12-7BF7-5E3DBE09F860}" dt="2025-05-16T14:03:27.903" v="2"/>
        <pc:sldMkLst>
          <pc:docMk/>
          <pc:sldMk cId="139798781" sldId="27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5/16/2025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93925" y="1143000"/>
            <a:ext cx="247015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805908"/>
            <a:ext cx="11658600" cy="59690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9005095"/>
            <a:ext cx="10287000" cy="4139405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13809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84973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12813"/>
            <a:ext cx="2957513" cy="1452959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12813"/>
            <a:ext cx="8701088" cy="1452959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1023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347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74349"/>
            <a:ext cx="11830050" cy="7131843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473661"/>
            <a:ext cx="11830050" cy="3750468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677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64063"/>
            <a:ext cx="5829300" cy="1087834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18849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2816"/>
            <a:ext cx="11830050" cy="3313908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202908"/>
            <a:ext cx="5802510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262688"/>
            <a:ext cx="5802510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202908"/>
            <a:ext cx="5831087" cy="2059780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262688"/>
            <a:ext cx="5831087" cy="921147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24806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58871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908644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68566"/>
            <a:ext cx="6943725" cy="12184063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84783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43000"/>
            <a:ext cx="4423767" cy="40005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68566"/>
            <a:ext cx="6943725" cy="12184063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143500"/>
            <a:ext cx="4423767" cy="9528970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63487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12816"/>
            <a:ext cx="11830050" cy="3313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64063"/>
            <a:ext cx="11830050" cy="1087834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16/05/2025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890879"/>
            <a:ext cx="462915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890879"/>
            <a:ext cx="3086100" cy="91281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03281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035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955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B6B6425F-ED28-85AA-A29F-ABCDA3F0917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9187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12FAE5D8-DACE-99CD-74DB-9F447E0BB618}"/>
              </a:ext>
            </a:extLst>
          </p:cNvPr>
          <p:cNvSpPr/>
          <p:nvPr/>
        </p:nvSpPr>
        <p:spPr>
          <a:xfrm flipV="1">
            <a:off x="3572541" y="12485082"/>
            <a:ext cx="9858648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1720226-F62A-4FDE-CA74-E21AF4FC8178}"/>
              </a:ext>
            </a:extLst>
          </p:cNvPr>
          <p:cNvSpPr/>
          <p:nvPr/>
        </p:nvSpPr>
        <p:spPr>
          <a:xfrm>
            <a:off x="5600700" y="13173244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2A035DE-080A-1BC6-5DC1-D387F1E1953C}"/>
              </a:ext>
            </a:extLst>
          </p:cNvPr>
          <p:cNvSpPr txBox="1"/>
          <p:nvPr/>
        </p:nvSpPr>
        <p:spPr>
          <a:xfrm>
            <a:off x="4691920" y="13300028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r>
              <a:rPr lang="en-GB" sz="7200" b="1" dirty="0">
                <a:effectLst/>
                <a:latin typeface="Roboto" pitchFamily="2" charset="0"/>
              </a:rPr>
              <a:t> 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37D89F-2161-7B3D-85F5-767828969CCD}"/>
              </a:ext>
            </a:extLst>
          </p:cNvPr>
          <p:cNvSpPr txBox="1"/>
          <p:nvPr/>
        </p:nvSpPr>
        <p:spPr>
          <a:xfrm>
            <a:off x="3040912" y="11794300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Detectar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alérgenos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alimentarios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F00406CD-39F2-A3EF-D701-E1EC6755665B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4985066"/>
            <a:ext cx="13721936" cy="2159934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A7F2805-29FE-A929-CE77-62D2823430E3}"/>
              </a:ext>
            </a:extLst>
          </p:cNvPr>
          <p:cNvSpPr txBox="1"/>
          <p:nvPr/>
        </p:nvSpPr>
        <p:spPr>
          <a:xfrm>
            <a:off x="486464" y="15599638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6A5D6E0-3B46-8834-A489-CB634665B99A}"/>
              </a:ext>
            </a:extLst>
          </p:cNvPr>
          <p:cNvSpPr/>
          <p:nvPr/>
        </p:nvSpPr>
        <p:spPr>
          <a:xfrm>
            <a:off x="332375" y="308044"/>
            <a:ext cx="6525625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930EBE4-D951-6ECD-083F-FD0AD1717011}"/>
              </a:ext>
            </a:extLst>
          </p:cNvPr>
          <p:cNvSpPr txBox="1"/>
          <p:nvPr/>
        </p:nvSpPr>
        <p:spPr>
          <a:xfrm>
            <a:off x="491030" y="435797"/>
            <a:ext cx="83786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Proteínas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vegetales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B4D09D9-C162-884E-FC05-0D71841AA0DF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60CE7D-6468-6A1B-7573-FDF4176688AF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320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D225694C-F3CB-BC0B-EC2B-4A8A4C23045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128FA6D-1E52-6F00-EA13-092B611AD8F0}"/>
              </a:ext>
            </a:extLst>
          </p:cNvPr>
          <p:cNvSpPr/>
          <p:nvPr/>
        </p:nvSpPr>
        <p:spPr>
          <a:xfrm>
            <a:off x="5600700" y="13173244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7CB4EF1-EAF4-CD60-1999-846FFBEB5A4A}"/>
              </a:ext>
            </a:extLst>
          </p:cNvPr>
          <p:cNvSpPr txBox="1"/>
          <p:nvPr/>
        </p:nvSpPr>
        <p:spPr>
          <a:xfrm>
            <a:off x="4691920" y="13300028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46CBAAC5-41F1-6011-948E-FA90AC312263}"/>
              </a:ext>
            </a:extLst>
          </p:cNvPr>
          <p:cNvSpPr/>
          <p:nvPr/>
        </p:nvSpPr>
        <p:spPr>
          <a:xfrm flipV="1">
            <a:off x="7038753" y="12485081"/>
            <a:ext cx="6392436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86249BD-5E53-B3A8-2C39-E07AADB19700}"/>
              </a:ext>
            </a:extLst>
          </p:cNvPr>
          <p:cNvSpPr txBox="1"/>
          <p:nvPr/>
        </p:nvSpPr>
        <p:spPr>
          <a:xfrm>
            <a:off x="3040912" y="11794300"/>
            <a:ext cx="1019223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dirty="0">
              <a:effectLst/>
              <a:latin typeface="Roboto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¿Es </a:t>
            </a:r>
            <a:r>
              <a:rPr lang="en-GB" sz="4800" i="1" dirty="0" err="1">
                <a:effectLst/>
                <a:latin typeface="Roboto" pitchFamily="2" charset="0"/>
              </a:rPr>
              <a:t>seguro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comerlo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221D5E-A46F-7DE3-5DCA-66C646C331D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4985066"/>
            <a:ext cx="13721936" cy="215993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44A581CF-D591-A15E-46D4-01190991DD40}"/>
              </a:ext>
            </a:extLst>
          </p:cNvPr>
          <p:cNvSpPr txBox="1"/>
          <p:nvPr/>
        </p:nvSpPr>
        <p:spPr>
          <a:xfrm>
            <a:off x="486464" y="15599638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38445B5-1E83-1B47-04F8-ED43FCD5D939}"/>
              </a:ext>
            </a:extLst>
          </p:cNvPr>
          <p:cNvSpPr/>
          <p:nvPr/>
        </p:nvSpPr>
        <p:spPr>
          <a:xfrm>
            <a:off x="332376" y="308044"/>
            <a:ext cx="6525624" cy="1138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642526-FD9E-9265-0EEF-9A6F1FA7FC02}"/>
              </a:ext>
            </a:extLst>
          </p:cNvPr>
          <p:cNvSpPr txBox="1"/>
          <p:nvPr/>
        </p:nvSpPr>
        <p:spPr>
          <a:xfrm>
            <a:off x="491030" y="435797"/>
            <a:ext cx="87626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picoteo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nutritivo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DDDF511-3AA7-3188-E99D-FDA5DCBCB1C5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425BA3C-5D6F-D5C6-71F1-9AF5D5492E7C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3943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7C03D515-7799-0D49-9E49-68628B510C3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4129"/>
            <a:ext cx="13716000" cy="17139616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B047862D-95E1-14F6-C9FB-CF691F1758FD}"/>
              </a:ext>
            </a:extLst>
          </p:cNvPr>
          <p:cNvSpPr/>
          <p:nvPr/>
        </p:nvSpPr>
        <p:spPr>
          <a:xfrm>
            <a:off x="5600700" y="13221841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AC8C64A-3699-B275-6F66-0073A7081BF7}"/>
              </a:ext>
            </a:extLst>
          </p:cNvPr>
          <p:cNvSpPr txBox="1"/>
          <p:nvPr/>
        </p:nvSpPr>
        <p:spPr>
          <a:xfrm>
            <a:off x="4691921" y="13348626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latin typeface="Roboto" pitchFamily="2" charset="0"/>
              </a:rPr>
              <a:t>Nuestra </a:t>
            </a:r>
            <a:r>
              <a:rPr lang="en-GB" sz="7200" b="1" dirty="0" err="1">
                <a:latin typeface="Roboto" pitchFamily="2" charset="0"/>
              </a:rPr>
              <a:t>prioridad</a:t>
            </a:r>
            <a:endParaRPr lang="en-GB" sz="7200" dirty="0">
              <a:latin typeface="Roboto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3CB6A1A-5DF8-B96A-E253-FB398A643036}"/>
              </a:ext>
            </a:extLst>
          </p:cNvPr>
          <p:cNvSpPr/>
          <p:nvPr/>
        </p:nvSpPr>
        <p:spPr>
          <a:xfrm flipV="1">
            <a:off x="491030" y="12533677"/>
            <a:ext cx="1294015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273C081-1950-4E9E-B084-48C593E483DE}"/>
              </a:ext>
            </a:extLst>
          </p:cNvPr>
          <p:cNvSpPr txBox="1"/>
          <p:nvPr/>
        </p:nvSpPr>
        <p:spPr>
          <a:xfrm>
            <a:off x="-956930" y="11842897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GB" sz="4800" i="1" spc="-300" dirty="0">
              <a:latin typeface="Roboto" pitchFamily="2" charset="0"/>
            </a:endParaRPr>
          </a:p>
          <a:p>
            <a:pPr algn="r"/>
            <a:r>
              <a:rPr lang="en-GB" sz="4800" i="1" spc="-300" dirty="0">
                <a:latin typeface="Roboto" pitchFamily="2" charset="0"/>
              </a:rPr>
              <a:t>¿Libre de </a:t>
            </a:r>
            <a:r>
              <a:rPr lang="en-GB" sz="4800" i="1" spc="-300" dirty="0" err="1">
                <a:latin typeface="Roboto" pitchFamily="2" charset="0"/>
              </a:rPr>
              <a:t>enfermedades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transmitidas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por</a:t>
            </a:r>
            <a:r>
              <a:rPr lang="en-GB" sz="4800" i="1" spc="-300" dirty="0">
                <a:latin typeface="Roboto" pitchFamily="2" charset="0"/>
              </a:rPr>
              <a:t> </a:t>
            </a:r>
            <a:r>
              <a:rPr lang="en-GB" sz="4800" i="1" spc="-300" dirty="0" err="1">
                <a:latin typeface="Roboto" pitchFamily="2" charset="0"/>
              </a:rPr>
              <a:t>alimentos</a:t>
            </a:r>
            <a:r>
              <a:rPr lang="en-GB" sz="4800" i="1" spc="-300" dirty="0">
                <a:latin typeface="Roboto" pitchFamily="2" charset="0"/>
              </a:rPr>
              <a:t>?</a:t>
            </a:r>
            <a:endParaRPr lang="en-GB" sz="4800" spc="-300" dirty="0"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8CB8A0C-8965-918F-88B3-3BC11D680D6D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4985066"/>
            <a:ext cx="13721936" cy="2159934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D6085F1-6873-4845-CEAF-2B25346AE454}"/>
              </a:ext>
            </a:extLst>
          </p:cNvPr>
          <p:cNvSpPr txBox="1"/>
          <p:nvPr/>
        </p:nvSpPr>
        <p:spPr>
          <a:xfrm>
            <a:off x="486464" y="15599638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B568125-7B15-F78B-CAB8-B17948D9F418}"/>
              </a:ext>
            </a:extLst>
          </p:cNvPr>
          <p:cNvSpPr/>
          <p:nvPr/>
        </p:nvSpPr>
        <p:spPr>
          <a:xfrm>
            <a:off x="332376" y="308044"/>
            <a:ext cx="5579326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9F8AD03A-20E3-5DCB-27EC-44FA73CC01C5}"/>
              </a:ext>
            </a:extLst>
          </p:cNvPr>
          <p:cNvSpPr txBox="1"/>
          <p:nvPr/>
        </p:nvSpPr>
        <p:spPr>
          <a:xfrm>
            <a:off x="491030" y="435797"/>
            <a:ext cx="65864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¿Una </a:t>
            </a:r>
            <a:r>
              <a:rPr lang="en-GB" sz="4800" i="1" dirty="0" err="1">
                <a:effectLst/>
                <a:latin typeface="Roboto" pitchFamily="2" charset="0"/>
              </a:rPr>
              <a:t>delicatesen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B4B463C-2FFB-81F9-BB0B-447FD72E457D}"/>
              </a:ext>
            </a:extLst>
          </p:cNvPr>
          <p:cNvSpPr/>
          <p:nvPr/>
        </p:nvSpPr>
        <p:spPr>
          <a:xfrm>
            <a:off x="332376" y="1266794"/>
            <a:ext cx="5268324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68469FB3-B741-45B6-4224-2D05283066C9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0343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BD621AAF-948D-C40A-BD7B-2D44D2FC3D5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3716000" cy="17147618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101142E-6851-1C76-3E6C-8C5F732E1D03}"/>
              </a:ext>
            </a:extLst>
          </p:cNvPr>
          <p:cNvSpPr/>
          <p:nvPr/>
        </p:nvSpPr>
        <p:spPr>
          <a:xfrm>
            <a:off x="5600700" y="13173244"/>
            <a:ext cx="7830488" cy="15589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E58ACC6-64D5-2D75-EA32-EC74A8F14886}"/>
              </a:ext>
            </a:extLst>
          </p:cNvPr>
          <p:cNvSpPr txBox="1"/>
          <p:nvPr/>
        </p:nvSpPr>
        <p:spPr>
          <a:xfrm>
            <a:off x="4691920" y="13300028"/>
            <a:ext cx="85412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7200" b="1" dirty="0">
                <a:effectLst/>
                <a:latin typeface="Roboto" pitchFamily="2" charset="0"/>
              </a:rPr>
              <a:t>Nuestra </a:t>
            </a:r>
            <a:r>
              <a:rPr lang="en-GB" sz="7200" b="1" dirty="0" err="1">
                <a:effectLst/>
                <a:latin typeface="Roboto" pitchFamily="2" charset="0"/>
              </a:rPr>
              <a:t>prioridad</a:t>
            </a:r>
            <a:endParaRPr lang="en-GB" sz="7200" dirty="0">
              <a:effectLst/>
              <a:latin typeface="Roboto" pitchFamily="2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244C2B0-5901-7F97-8C49-4389A40A2569}"/>
              </a:ext>
            </a:extLst>
          </p:cNvPr>
          <p:cNvSpPr/>
          <p:nvPr/>
        </p:nvSpPr>
        <p:spPr>
          <a:xfrm flipV="1">
            <a:off x="4000500" y="12485079"/>
            <a:ext cx="9430689" cy="97277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F09B495-0EBC-0B6B-E48A-4F1E713348BD}"/>
              </a:ext>
            </a:extLst>
          </p:cNvPr>
          <p:cNvSpPr txBox="1"/>
          <p:nvPr/>
        </p:nvSpPr>
        <p:spPr>
          <a:xfrm>
            <a:off x="-956930" y="11794300"/>
            <a:ext cx="1419007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endParaRPr lang="en-US" sz="4800" i="1" dirty="0">
              <a:effectLst/>
              <a:latin typeface="Roboto" panose="02000000000000000000" pitchFamily="2" charset="0"/>
            </a:endParaRPr>
          </a:p>
          <a:p>
            <a:pPr algn="r"/>
            <a:r>
              <a:rPr lang="en-GB" sz="4800" i="1" dirty="0">
                <a:effectLst/>
                <a:latin typeface="Roboto" pitchFamily="2" charset="0"/>
              </a:rPr>
              <a:t>¿</a:t>
            </a:r>
            <a:r>
              <a:rPr lang="en-GB" sz="4800" i="1" dirty="0" err="1">
                <a:effectLst/>
                <a:latin typeface="Roboto" pitchFamily="2" charset="0"/>
              </a:rPr>
              <a:t>Etiquetado</a:t>
            </a:r>
            <a:r>
              <a:rPr lang="en-GB" sz="4800" i="1" dirty="0">
                <a:effectLst/>
                <a:latin typeface="Roboto" pitchFamily="2" charset="0"/>
              </a:rPr>
              <a:t> con base </a:t>
            </a:r>
            <a:r>
              <a:rPr lang="en-GB" sz="4800" i="1" dirty="0" err="1">
                <a:effectLst/>
                <a:latin typeface="Roboto" pitchFamily="2" charset="0"/>
              </a:rPr>
              <a:t>científica</a:t>
            </a:r>
            <a:r>
              <a:rPr lang="en-GB" sz="4800" i="1" dirty="0">
                <a:effectLst/>
                <a:latin typeface="Roboto" pitchFamily="2" charset="0"/>
              </a:rPr>
              <a:t>?</a:t>
            </a:r>
            <a:endParaRPr lang="en-GB" sz="4800" dirty="0">
              <a:effectLst/>
              <a:latin typeface="Roboto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8288D5-BC78-B457-A04B-5D80B9F31A17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14985066"/>
            <a:ext cx="13721936" cy="215993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CE1202F-D68C-8969-85DA-91A5666D0100}"/>
              </a:ext>
            </a:extLst>
          </p:cNvPr>
          <p:cNvSpPr txBox="1"/>
          <p:nvPr/>
        </p:nvSpPr>
        <p:spPr>
          <a:xfrm>
            <a:off x="486464" y="15599638"/>
            <a:ext cx="10029137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Evidencia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científica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,</a:t>
            </a:r>
          </a:p>
          <a:p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alimento</a:t>
            </a:r>
            <a:r>
              <a:rPr lang="en-US" sz="3300" dirty="0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 </a:t>
            </a:r>
            <a:r>
              <a:rPr lang="en-US" sz="3300" dirty="0" err="1">
                <a:solidFill>
                  <a:schemeClr val="bg1"/>
                </a:solidFill>
                <a:latin typeface="Roboto Medium" panose="02000000000000000000" pitchFamily="2" charset="0"/>
                <a:ea typeface="Roboto Medium" panose="02000000000000000000" pitchFamily="2" charset="0"/>
                <a:cs typeface="Roboto Medium" panose="02000000000000000000" pitchFamily="2" charset="0"/>
              </a:rPr>
              <a:t>seguro</a:t>
            </a:r>
            <a:endParaRPr lang="en-US" sz="33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  <a:cs typeface="Roboto Medium" panose="02000000000000000000" pitchFamily="2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A2C9658-A808-2992-9011-1DCC111703F4}"/>
              </a:ext>
            </a:extLst>
          </p:cNvPr>
          <p:cNvSpPr/>
          <p:nvPr/>
        </p:nvSpPr>
        <p:spPr>
          <a:xfrm>
            <a:off x="332374" y="308044"/>
            <a:ext cx="9577169" cy="12509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47AD26A-DDD7-7BA8-5DA9-1C29BBDBA0F8}"/>
              </a:ext>
            </a:extLst>
          </p:cNvPr>
          <p:cNvSpPr txBox="1"/>
          <p:nvPr/>
        </p:nvSpPr>
        <p:spPr>
          <a:xfrm>
            <a:off x="491030" y="435797"/>
            <a:ext cx="918459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i="1" dirty="0">
                <a:effectLst/>
                <a:latin typeface="Roboto" pitchFamily="2" charset="0"/>
              </a:rPr>
              <a:t>¿Un </a:t>
            </a:r>
            <a:r>
              <a:rPr lang="en-GB" sz="4800" i="1" dirty="0" err="1">
                <a:effectLst/>
                <a:latin typeface="Roboto" pitchFamily="2" charset="0"/>
              </a:rPr>
              <a:t>comienzo</a:t>
            </a:r>
            <a:r>
              <a:rPr lang="en-GB" sz="4800" i="1" dirty="0">
                <a:effectLst/>
                <a:latin typeface="Roboto" pitchFamily="2" charset="0"/>
              </a:rPr>
              <a:t> </a:t>
            </a:r>
            <a:r>
              <a:rPr lang="en-GB" sz="4800" i="1" dirty="0" err="1">
                <a:effectLst/>
                <a:latin typeface="Roboto" pitchFamily="2" charset="0"/>
              </a:rPr>
              <a:t>saludable</a:t>
            </a:r>
            <a:r>
              <a:rPr lang="en-GB" sz="4800" i="1" dirty="0">
                <a:effectLst/>
                <a:latin typeface="Roboto" pitchFamily="2" charset="0"/>
              </a:rPr>
              <a:t> del día?</a:t>
            </a:r>
            <a:endParaRPr lang="en-GB" sz="4800" dirty="0">
              <a:effectLst/>
              <a:latin typeface="Roboto" pitchFamily="2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7B971F6D-327F-9CE4-4995-F9D69B3A50C7}"/>
              </a:ext>
            </a:extLst>
          </p:cNvPr>
          <p:cNvSpPr/>
          <p:nvPr/>
        </p:nvSpPr>
        <p:spPr>
          <a:xfrm>
            <a:off x="332376" y="1266794"/>
            <a:ext cx="5376672" cy="12826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1131844-33BB-E82D-2892-811819EE9FBF}"/>
              </a:ext>
            </a:extLst>
          </p:cNvPr>
          <p:cNvSpPr txBox="1"/>
          <p:nvPr/>
        </p:nvSpPr>
        <p:spPr>
          <a:xfrm>
            <a:off x="491030" y="1207694"/>
            <a:ext cx="1073780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7200" b="1" dirty="0">
                <a:effectLst/>
                <a:latin typeface="Roboto" pitchFamily="2" charset="0"/>
              </a:rPr>
              <a:t>Tu </a:t>
            </a:r>
            <a:r>
              <a:rPr lang="en-GB" sz="7200" b="1" dirty="0" err="1">
                <a:effectLst/>
                <a:latin typeface="Roboto" pitchFamily="2" charset="0"/>
              </a:rPr>
              <a:t>elección</a:t>
            </a:r>
            <a:endParaRPr lang="en-GB" sz="7200" dirty="0">
              <a:effectLst/>
              <a:latin typeface="Roboto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745622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9653cd1-c1a4-4050-8311-3f96f910c397" xsi:nil="true"/>
    <lcf76f155ced4ddcb4097134ff3c332f xmlns="4f6368f1-8b3d-436b-8b27-811514ce3001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6356EEDEAE7F14A88356AAC92EB024A" ma:contentTypeVersion="13" ma:contentTypeDescription="Create a new document." ma:contentTypeScope="" ma:versionID="0db299d0f6abee991b9845b0cde0892c">
  <xsd:schema xmlns:xsd="http://www.w3.org/2001/XMLSchema" xmlns:xs="http://www.w3.org/2001/XMLSchema" xmlns:p="http://schemas.microsoft.com/office/2006/metadata/properties" xmlns:ns2="4f6368f1-8b3d-436b-8b27-811514ce3001" xmlns:ns3="89653cd1-c1a4-4050-8311-3f96f910c397" targetNamespace="http://schemas.microsoft.com/office/2006/metadata/properties" ma:root="true" ma:fieldsID="0b3f98a5b042614c187e476a6c1710a4" ns2:_="" ns3:_="">
    <xsd:import namespace="4f6368f1-8b3d-436b-8b27-811514ce3001"/>
    <xsd:import namespace="89653cd1-c1a4-4050-8311-3f96f910c3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6368f1-8b3d-436b-8b27-811514ce300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653cd1-c1a4-4050-8311-3f96f910c397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752d8240-99b7-49a5-984c-b45bc1eb92bc}" ma:internalName="TaxCatchAll" ma:showField="CatchAllData" ma:web="89653cd1-c1a4-4050-8311-3f96f910c3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033C642-3640-4350-A5B4-89F2113FB8A5}">
  <ds:schemaRefs>
    <ds:schemaRef ds:uri="http://schemas.microsoft.com/office/2006/metadata/properties"/>
    <ds:schemaRef ds:uri="http://schemas.microsoft.com/office/infopath/2007/PartnerControls"/>
    <ds:schemaRef ds:uri="89653cd1-c1a4-4050-8311-3f96f910c397"/>
    <ds:schemaRef ds:uri="4f6368f1-8b3d-436b-8b27-811514ce3001"/>
  </ds:schemaRefs>
</ds:datastoreItem>
</file>

<file path=customXml/itemProps2.xml><?xml version="1.0" encoding="utf-8"?>
<ds:datastoreItem xmlns:ds="http://schemas.openxmlformats.org/officeDocument/2006/customXml" ds:itemID="{52EFDC6B-A156-49E8-9ABA-60586DC309B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6ECBFD-3F18-492A-AF50-0AAAFF8F242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f6368f1-8b3d-436b-8b27-811514ce3001"/>
    <ds:schemaRef ds:uri="89653cd1-c1a4-4050-8311-3f96f910c3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565</TotalTime>
  <Words>166</Words>
  <Application>Microsoft Office PowerPoint</Application>
  <PresentationFormat>Custom</PresentationFormat>
  <Paragraphs>57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Thème Office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Petre Secicar</cp:lastModifiedBy>
  <cp:revision>32</cp:revision>
  <dcterms:created xsi:type="dcterms:W3CDTF">2024-06-06T13:31:57Z</dcterms:created>
  <dcterms:modified xsi:type="dcterms:W3CDTF">2025-05-16T14:03:33Z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0x01010006356EEDEAE7F14A88356AAC92EB024A</vt:lpwstr>
  </property>
  <property fmtid="{D5CDD505-2E9C-101B-9397-08002B2CF9AE}" pid="3" name="MediaServiceImageTags">
    <vt:lpwstr/>
  </property>
</Properties>
</file>