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4"/>
  </p:sldMasterIdLst>
  <p:notesMasterIdLst>
    <p:notesMasterId r:id="rId9"/>
  </p:notesMasterIdLst>
  <p:sldIdLst>
    <p:sldId id="270" r:id="rId5"/>
    <p:sldId id="260" r:id="rId6"/>
    <p:sldId id="271" r:id="rId7"/>
    <p:sldId id="273" r:id="rId8"/>
  </p:sldIdLst>
  <p:sldSz cx="13716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6DEA508-DAC1-8C2D-11D8-0E40B5DD111D}" v="4" dt="2025-05-16T14:02:59.83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92"/>
    <p:restoredTop sz="94762"/>
  </p:normalViewPr>
  <p:slideViewPr>
    <p:cSldViewPr snapToGrid="0">
      <p:cViewPr varScale="1">
        <p:scale>
          <a:sx n="60" d="100"/>
          <a:sy n="60" d="100"/>
        </p:scale>
        <p:origin x="816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arabucci, Claudia" userId="S::claudia.barabucci_gopacom.eu#ext#@efsa815.onmicrosoft.com::8c66b775-c6b3-42de-a97f-5d050fa0c3a8" providerId="AD" clId="Web-{F6DEA508-DAC1-8C2D-11D8-0E40B5DD111D}"/>
    <pc:docChg chg="delSld">
      <pc:chgData name="Barabucci, Claudia" userId="S::claudia.barabucci_gopacom.eu#ext#@efsa815.onmicrosoft.com::8c66b775-c6b3-42de-a97f-5d050fa0c3a8" providerId="AD" clId="Web-{F6DEA508-DAC1-8C2D-11D8-0E40B5DD111D}" dt="2025-05-16T14:02:59.839" v="3"/>
      <pc:docMkLst>
        <pc:docMk/>
      </pc:docMkLst>
      <pc:sldChg chg="del">
        <pc:chgData name="Barabucci, Claudia" userId="S::claudia.barabucci_gopacom.eu#ext#@efsa815.onmicrosoft.com::8c66b775-c6b3-42de-a97f-5d050fa0c3a8" providerId="AD" clId="Web-{F6DEA508-DAC1-8C2D-11D8-0E40B5DD111D}" dt="2025-05-16T14:02:49.574" v="1"/>
        <pc:sldMkLst>
          <pc:docMk/>
          <pc:sldMk cId="169055482" sldId="265"/>
        </pc:sldMkLst>
      </pc:sldChg>
      <pc:sldChg chg="del">
        <pc:chgData name="Barabucci, Claudia" userId="S::claudia.barabucci_gopacom.eu#ext#@efsa815.onmicrosoft.com::8c66b775-c6b3-42de-a97f-5d050fa0c3a8" providerId="AD" clId="Web-{F6DEA508-DAC1-8C2D-11D8-0E40B5DD111D}" dt="2025-05-16T14:02:55.683" v="2"/>
        <pc:sldMkLst>
          <pc:docMk/>
          <pc:sldMk cId="2836382012" sldId="268"/>
        </pc:sldMkLst>
      </pc:sldChg>
      <pc:sldChg chg="del">
        <pc:chgData name="Barabucci, Claudia" userId="S::claudia.barabucci_gopacom.eu#ext#@efsa815.onmicrosoft.com::8c66b775-c6b3-42de-a97f-5d050fa0c3a8" providerId="AD" clId="Web-{F6DEA508-DAC1-8C2D-11D8-0E40B5DD111D}" dt="2025-05-16T14:02:59.839" v="3"/>
        <pc:sldMkLst>
          <pc:docMk/>
          <pc:sldMk cId="139798781" sldId="272"/>
        </pc:sldMkLst>
      </pc:sldChg>
      <pc:sldChg chg="del">
        <pc:chgData name="Barabucci, Claudia" userId="S::claudia.barabucci_gopacom.eu#ext#@efsa815.onmicrosoft.com::8c66b775-c6b3-42de-a97f-5d050fa0c3a8" providerId="AD" clId="Web-{F6DEA508-DAC1-8C2D-11D8-0E40B5DD111D}" dt="2025-05-16T14:02:44.433" v="0"/>
        <pc:sldMkLst>
          <pc:docMk/>
          <pc:sldMk cId="3275716089" sldId="274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51D38F-E2A1-FF4A-84F8-398DD21E27ED}" type="datetimeFigureOut">
              <a:rPr lang="en-US" smtClean="0"/>
              <a:t>5/16/2025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5A4D7B-C355-9546-97F9-4254FB5C1A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3179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244726"/>
            <a:ext cx="11658600" cy="47752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7204076"/>
            <a:ext cx="10287000" cy="3311524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16/05/2025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3447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16/05/2025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21333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730250"/>
            <a:ext cx="2957513" cy="11623676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730250"/>
            <a:ext cx="8701088" cy="11623676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16/05/2025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680774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16/05/2025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446699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3419479"/>
            <a:ext cx="11830050" cy="5705474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9178929"/>
            <a:ext cx="11830050" cy="3000374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16/05/2025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096480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3651250"/>
            <a:ext cx="5829300" cy="870267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3651250"/>
            <a:ext cx="5829300" cy="870267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16/05/2025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848608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1" y="730253"/>
            <a:ext cx="11830050" cy="2651126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3362326"/>
            <a:ext cx="5802510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5010150"/>
            <a:ext cx="5802510" cy="736917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5" y="3362326"/>
            <a:ext cx="5831087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5" y="5010150"/>
            <a:ext cx="5831087" cy="736917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16/05/2025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219250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16/05/2025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36090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16/05/2025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431745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6" y="1974853"/>
            <a:ext cx="6943725" cy="9747250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16/05/2025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987288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6" y="1974853"/>
            <a:ext cx="6943725" cy="9747250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16/05/2025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396586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3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241EB8-164C-FC4F-A768-2C7413F753D7}" type="datetimeFigureOut">
              <a:rPr lang="fr-FR" smtClean="0"/>
              <a:t>16/05/2025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3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385786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8280" userDrawn="1">
          <p15:clr>
            <a:srgbClr val="F26B43"/>
          </p15:clr>
        </p15:guide>
        <p15:guide id="2" pos="6035" userDrawn="1">
          <p15:clr>
            <a:srgbClr val="F26B43"/>
          </p15:clr>
        </p15:guide>
        <p15:guide id="3" pos="4279" userDrawn="1">
          <p15:clr>
            <a:srgbClr val="F26B43"/>
          </p15:clr>
        </p15:guide>
        <p15:guide id="4" orient="horz" pos="7647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752FCC4-CED8-EA01-535C-C387F64F75C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23126"/>
            <a:ext cx="13716000" cy="1371600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0AFB9131-3A04-4A9C-FC1E-68AAB38AD408}"/>
              </a:ext>
            </a:extLst>
          </p:cNvPr>
          <p:cNvSpPr/>
          <p:nvPr/>
        </p:nvSpPr>
        <p:spPr>
          <a:xfrm flipV="1">
            <a:off x="3572541" y="9055446"/>
            <a:ext cx="9858648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BF872B2F-89F1-F494-8D8E-15453BA262E3}"/>
              </a:ext>
            </a:extLst>
          </p:cNvPr>
          <p:cNvSpPr/>
          <p:nvPr/>
        </p:nvSpPr>
        <p:spPr>
          <a:xfrm>
            <a:off x="332375" y="308044"/>
            <a:ext cx="6525625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EA59E1E-68ED-86CF-B49D-F900D041E3EF}"/>
              </a:ext>
            </a:extLst>
          </p:cNvPr>
          <p:cNvSpPr txBox="1"/>
          <p:nvPr/>
        </p:nvSpPr>
        <p:spPr>
          <a:xfrm>
            <a:off x="491030" y="435797"/>
            <a:ext cx="83786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i="1" dirty="0">
                <a:effectLst/>
                <a:latin typeface="Roboto" pitchFamily="2" charset="0"/>
              </a:rPr>
              <a:t>¿</a:t>
            </a:r>
            <a:r>
              <a:rPr lang="en-GB" sz="4800" i="1" dirty="0" err="1">
                <a:effectLst/>
                <a:latin typeface="Roboto" pitchFamily="2" charset="0"/>
              </a:rPr>
              <a:t>Proteínas</a:t>
            </a:r>
            <a:r>
              <a:rPr lang="en-GB" sz="4800" i="1" dirty="0">
                <a:effectLst/>
                <a:latin typeface="Roboto" pitchFamily="2" charset="0"/>
              </a:rPr>
              <a:t> </a:t>
            </a:r>
            <a:r>
              <a:rPr lang="en-GB" sz="4800" i="1" dirty="0" err="1">
                <a:effectLst/>
                <a:latin typeface="Roboto" pitchFamily="2" charset="0"/>
              </a:rPr>
              <a:t>vegetales</a:t>
            </a:r>
            <a:r>
              <a:rPr lang="en-GB" sz="4800" i="1" dirty="0">
                <a:effectLst/>
                <a:latin typeface="Roboto" pitchFamily="2" charset="0"/>
              </a:rPr>
              <a:t>?</a:t>
            </a:r>
            <a:endParaRPr lang="en-GB" sz="4800" dirty="0">
              <a:effectLst/>
              <a:latin typeface="Roboto" pitchFamily="2" charset="0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7A5F76AD-0082-8885-D48C-4A6D0D1D082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5937" y="11555430"/>
            <a:ext cx="13721936" cy="2159934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1E4B3CCD-3A6A-9D4A-A97E-C52B18F09E0E}"/>
              </a:ext>
            </a:extLst>
          </p:cNvPr>
          <p:cNvSpPr/>
          <p:nvPr/>
        </p:nvSpPr>
        <p:spPr>
          <a:xfrm>
            <a:off x="332376" y="1266794"/>
            <a:ext cx="5376672" cy="1282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082966B-17B2-2A4F-8784-1DEDA9C20053}"/>
              </a:ext>
            </a:extLst>
          </p:cNvPr>
          <p:cNvSpPr txBox="1"/>
          <p:nvPr/>
        </p:nvSpPr>
        <p:spPr>
          <a:xfrm>
            <a:off x="491030" y="1207694"/>
            <a:ext cx="107378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200" b="1" dirty="0">
                <a:effectLst/>
                <a:latin typeface="Roboto" pitchFamily="2" charset="0"/>
              </a:rPr>
              <a:t>Tu </a:t>
            </a:r>
            <a:r>
              <a:rPr lang="en-GB" sz="7200" b="1" dirty="0" err="1">
                <a:effectLst/>
                <a:latin typeface="Roboto" pitchFamily="2" charset="0"/>
              </a:rPr>
              <a:t>elección</a:t>
            </a:r>
            <a:endParaRPr lang="en-GB" sz="7200" dirty="0">
              <a:effectLst/>
              <a:latin typeface="Roboto" pitchFamily="2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4315EF8-C469-AD42-AABC-3D8DB687CD81}"/>
              </a:ext>
            </a:extLst>
          </p:cNvPr>
          <p:cNvSpPr/>
          <p:nvPr/>
        </p:nvSpPr>
        <p:spPr>
          <a:xfrm>
            <a:off x="5600700" y="9743608"/>
            <a:ext cx="7830488" cy="1558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AC72DEA-7D91-4246-8221-B242855D96FD}"/>
              </a:ext>
            </a:extLst>
          </p:cNvPr>
          <p:cNvSpPr txBox="1"/>
          <p:nvPr/>
        </p:nvSpPr>
        <p:spPr>
          <a:xfrm>
            <a:off x="4691920" y="9870392"/>
            <a:ext cx="85412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7200" b="1" dirty="0">
                <a:effectLst/>
                <a:latin typeface="Roboto" pitchFamily="2" charset="0"/>
              </a:rPr>
              <a:t>Nuestra </a:t>
            </a:r>
            <a:r>
              <a:rPr lang="en-GB" sz="7200" b="1" dirty="0" err="1">
                <a:effectLst/>
                <a:latin typeface="Roboto" pitchFamily="2" charset="0"/>
              </a:rPr>
              <a:t>prioridad</a:t>
            </a:r>
            <a:r>
              <a:rPr lang="en-GB" sz="7200" b="1" dirty="0">
                <a:effectLst/>
                <a:latin typeface="Roboto" pitchFamily="2" charset="0"/>
              </a:rPr>
              <a:t> </a:t>
            </a:r>
            <a:endParaRPr lang="en-GB" sz="7200" dirty="0">
              <a:effectLst/>
              <a:latin typeface="Roboto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9D02EC2-168C-0456-3E73-306996A719A6}"/>
              </a:ext>
            </a:extLst>
          </p:cNvPr>
          <p:cNvSpPr txBox="1"/>
          <p:nvPr/>
        </p:nvSpPr>
        <p:spPr>
          <a:xfrm>
            <a:off x="486463" y="12170002"/>
            <a:ext cx="1002913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Evidencia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científica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,</a:t>
            </a:r>
          </a:p>
          <a:p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alimento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seguro</a:t>
            </a:r>
            <a:endParaRPr lang="en-US" sz="33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9787A40-9B4B-A0A7-55F5-057E218C6698}"/>
              </a:ext>
            </a:extLst>
          </p:cNvPr>
          <p:cNvSpPr txBox="1"/>
          <p:nvPr/>
        </p:nvSpPr>
        <p:spPr>
          <a:xfrm>
            <a:off x="3040912" y="8364664"/>
            <a:ext cx="1019223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endParaRPr lang="en-GB" sz="4800" i="1" dirty="0">
              <a:effectLst/>
              <a:latin typeface="Roboto" pitchFamily="2" charset="0"/>
            </a:endParaRPr>
          </a:p>
          <a:p>
            <a:pPr algn="r"/>
            <a:r>
              <a:rPr lang="en-GB" sz="4800" i="1" dirty="0">
                <a:effectLst/>
                <a:latin typeface="Roboto" pitchFamily="2" charset="0"/>
              </a:rPr>
              <a:t>¿</a:t>
            </a:r>
            <a:r>
              <a:rPr lang="en-GB" sz="4800" i="1" dirty="0" err="1">
                <a:effectLst/>
                <a:latin typeface="Roboto" pitchFamily="2" charset="0"/>
              </a:rPr>
              <a:t>Detectar</a:t>
            </a:r>
            <a:r>
              <a:rPr lang="en-GB" sz="4800" i="1" dirty="0">
                <a:effectLst/>
                <a:latin typeface="Roboto" pitchFamily="2" charset="0"/>
              </a:rPr>
              <a:t> </a:t>
            </a:r>
            <a:r>
              <a:rPr lang="en-GB" sz="4800" i="1" dirty="0" err="1">
                <a:effectLst/>
                <a:latin typeface="Roboto" pitchFamily="2" charset="0"/>
              </a:rPr>
              <a:t>alérgenos</a:t>
            </a:r>
            <a:r>
              <a:rPr lang="en-GB" sz="4800" i="1" dirty="0">
                <a:effectLst/>
                <a:latin typeface="Roboto" pitchFamily="2" charset="0"/>
              </a:rPr>
              <a:t> </a:t>
            </a:r>
            <a:r>
              <a:rPr lang="en-GB" sz="4800" i="1" dirty="0" err="1">
                <a:effectLst/>
                <a:latin typeface="Roboto" pitchFamily="2" charset="0"/>
              </a:rPr>
              <a:t>alimentarios</a:t>
            </a:r>
            <a:r>
              <a:rPr lang="en-GB" sz="4800" i="1" dirty="0">
                <a:effectLst/>
                <a:latin typeface="Roboto" pitchFamily="2" charset="0"/>
              </a:rPr>
              <a:t>?</a:t>
            </a:r>
            <a:endParaRPr lang="en-GB" sz="4800" dirty="0">
              <a:effectLst/>
              <a:latin typeface="Robot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53202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dipping a carrot into a bowl of hummus&#10;&#10;Description automatically generated">
            <a:extLst>
              <a:ext uri="{FF2B5EF4-FFF2-40B4-BE49-F238E27FC236}">
                <a16:creationId xmlns:a16="http://schemas.microsoft.com/office/drawing/2014/main" id="{5182205E-1114-291B-A9F5-9CA9C2DACD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40592"/>
            <a:ext cx="13716000" cy="1371600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C1EC3B86-A083-6B84-F2EC-B1CCE2A5E58F}"/>
              </a:ext>
            </a:extLst>
          </p:cNvPr>
          <p:cNvSpPr/>
          <p:nvPr/>
        </p:nvSpPr>
        <p:spPr>
          <a:xfrm>
            <a:off x="332376" y="308044"/>
            <a:ext cx="6525624" cy="1138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F8D9D3D-CEC3-8BD9-B5CA-6B4765820F4F}"/>
              </a:ext>
            </a:extLst>
          </p:cNvPr>
          <p:cNvSpPr txBox="1"/>
          <p:nvPr/>
        </p:nvSpPr>
        <p:spPr>
          <a:xfrm>
            <a:off x="491030" y="435797"/>
            <a:ext cx="87626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i="1" dirty="0">
                <a:effectLst/>
                <a:latin typeface="Roboto" pitchFamily="2" charset="0"/>
              </a:rPr>
              <a:t>¿Un </a:t>
            </a:r>
            <a:r>
              <a:rPr lang="en-GB" sz="4800" i="1" dirty="0" err="1">
                <a:effectLst/>
                <a:latin typeface="Roboto" pitchFamily="2" charset="0"/>
              </a:rPr>
              <a:t>picoteo</a:t>
            </a:r>
            <a:r>
              <a:rPr lang="en-GB" sz="4800" i="1" dirty="0">
                <a:effectLst/>
                <a:latin typeface="Roboto" pitchFamily="2" charset="0"/>
              </a:rPr>
              <a:t> </a:t>
            </a:r>
            <a:r>
              <a:rPr lang="en-GB" sz="4800" i="1" dirty="0" err="1">
                <a:effectLst/>
                <a:latin typeface="Roboto" pitchFamily="2" charset="0"/>
              </a:rPr>
              <a:t>nutritivo</a:t>
            </a:r>
            <a:r>
              <a:rPr lang="en-GB" sz="4800" i="1" dirty="0">
                <a:effectLst/>
                <a:latin typeface="Roboto" pitchFamily="2" charset="0"/>
              </a:rPr>
              <a:t>?</a:t>
            </a:r>
            <a:endParaRPr lang="en-GB" sz="4800" dirty="0">
              <a:effectLst/>
              <a:latin typeface="Roboto" pitchFamily="2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68F7E20-70E3-104B-AB76-6B7E2E70D87A}"/>
              </a:ext>
            </a:extLst>
          </p:cNvPr>
          <p:cNvSpPr/>
          <p:nvPr/>
        </p:nvSpPr>
        <p:spPr>
          <a:xfrm>
            <a:off x="332376" y="1266794"/>
            <a:ext cx="5376672" cy="1282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471FA6F-E761-3145-8BA8-073B08C8FDAA}"/>
              </a:ext>
            </a:extLst>
          </p:cNvPr>
          <p:cNvSpPr txBox="1"/>
          <p:nvPr/>
        </p:nvSpPr>
        <p:spPr>
          <a:xfrm>
            <a:off x="491030" y="1207694"/>
            <a:ext cx="107378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200" b="1" dirty="0">
                <a:effectLst/>
                <a:latin typeface="Roboto" pitchFamily="2" charset="0"/>
              </a:rPr>
              <a:t>Tu </a:t>
            </a:r>
            <a:r>
              <a:rPr lang="en-GB" sz="7200" b="1" dirty="0" err="1">
                <a:effectLst/>
                <a:latin typeface="Roboto" pitchFamily="2" charset="0"/>
              </a:rPr>
              <a:t>elección</a:t>
            </a:r>
            <a:endParaRPr lang="en-GB" sz="7200" dirty="0">
              <a:effectLst/>
              <a:latin typeface="Roboto" pitchFamily="2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FB3F66CA-2855-1141-99D4-EE76392A724C}"/>
              </a:ext>
            </a:extLst>
          </p:cNvPr>
          <p:cNvSpPr/>
          <p:nvPr/>
        </p:nvSpPr>
        <p:spPr>
          <a:xfrm>
            <a:off x="5600700" y="9743608"/>
            <a:ext cx="7830488" cy="1558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C60A85D-386F-2D41-8587-7E94E42C857E}"/>
              </a:ext>
            </a:extLst>
          </p:cNvPr>
          <p:cNvSpPr txBox="1"/>
          <p:nvPr/>
        </p:nvSpPr>
        <p:spPr>
          <a:xfrm>
            <a:off x="4691920" y="9870392"/>
            <a:ext cx="85412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7200" b="1" dirty="0">
                <a:effectLst/>
                <a:latin typeface="Roboto" pitchFamily="2" charset="0"/>
              </a:rPr>
              <a:t>Nuestra </a:t>
            </a:r>
            <a:r>
              <a:rPr lang="en-GB" sz="7200" b="1" dirty="0" err="1">
                <a:effectLst/>
                <a:latin typeface="Roboto" pitchFamily="2" charset="0"/>
              </a:rPr>
              <a:t>prioridad</a:t>
            </a:r>
            <a:endParaRPr lang="en-GB" sz="7200" dirty="0">
              <a:effectLst/>
              <a:latin typeface="Roboto" pitchFamily="2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D46AA4F-BED1-F768-BC30-A6A3E1F9F9D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5937" y="11555430"/>
            <a:ext cx="13721936" cy="215993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454524B-D0A1-33C8-EDE2-F869DD6203BE}"/>
              </a:ext>
            </a:extLst>
          </p:cNvPr>
          <p:cNvSpPr txBox="1"/>
          <p:nvPr/>
        </p:nvSpPr>
        <p:spPr>
          <a:xfrm>
            <a:off x="486463" y="12170002"/>
            <a:ext cx="1002913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Evidencia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científica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,</a:t>
            </a:r>
          </a:p>
          <a:p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alimento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seguro</a:t>
            </a:r>
            <a:endParaRPr lang="en-US" sz="33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2CCDBD2-3E39-7B1B-AC28-82ADFF0BFE72}"/>
              </a:ext>
            </a:extLst>
          </p:cNvPr>
          <p:cNvSpPr/>
          <p:nvPr/>
        </p:nvSpPr>
        <p:spPr>
          <a:xfrm flipV="1">
            <a:off x="7038753" y="9055445"/>
            <a:ext cx="6392436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02253E8-6FE7-1476-1876-383A50587EF3}"/>
              </a:ext>
            </a:extLst>
          </p:cNvPr>
          <p:cNvSpPr txBox="1"/>
          <p:nvPr/>
        </p:nvSpPr>
        <p:spPr>
          <a:xfrm>
            <a:off x="3040912" y="8364664"/>
            <a:ext cx="1019223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endParaRPr lang="en-GB" sz="4800" i="1" dirty="0">
              <a:effectLst/>
              <a:latin typeface="Roboto" pitchFamily="2" charset="0"/>
            </a:endParaRPr>
          </a:p>
          <a:p>
            <a:pPr algn="r"/>
            <a:r>
              <a:rPr lang="en-GB" sz="4800" i="1" dirty="0">
                <a:effectLst/>
                <a:latin typeface="Roboto" pitchFamily="2" charset="0"/>
              </a:rPr>
              <a:t>¿Es </a:t>
            </a:r>
            <a:r>
              <a:rPr lang="en-GB" sz="4800" i="1" dirty="0" err="1">
                <a:effectLst/>
                <a:latin typeface="Roboto" pitchFamily="2" charset="0"/>
              </a:rPr>
              <a:t>seguro</a:t>
            </a:r>
            <a:r>
              <a:rPr lang="en-GB" sz="4800" i="1" dirty="0">
                <a:effectLst/>
                <a:latin typeface="Roboto" pitchFamily="2" charset="0"/>
              </a:rPr>
              <a:t> </a:t>
            </a:r>
            <a:r>
              <a:rPr lang="en-GB" sz="4800" i="1" dirty="0" err="1">
                <a:effectLst/>
                <a:latin typeface="Roboto" pitchFamily="2" charset="0"/>
              </a:rPr>
              <a:t>comerlo</a:t>
            </a:r>
            <a:r>
              <a:rPr lang="en-GB" sz="4800" i="1" dirty="0">
                <a:effectLst/>
                <a:latin typeface="Roboto" pitchFamily="2" charset="0"/>
              </a:rPr>
              <a:t>?</a:t>
            </a:r>
            <a:endParaRPr lang="en-GB" sz="4800" dirty="0">
              <a:effectLst/>
              <a:latin typeface="Robot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13943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2793E47-61EE-78A3-EBBA-C5ACC6C20AF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783963F0-1462-6C52-D5FA-CD9BCC1465D5}"/>
              </a:ext>
            </a:extLst>
          </p:cNvPr>
          <p:cNvSpPr/>
          <p:nvPr/>
        </p:nvSpPr>
        <p:spPr>
          <a:xfrm>
            <a:off x="332376" y="308044"/>
            <a:ext cx="5579326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F4BC031-0411-D73D-DE48-AFF0499B8E0C}"/>
              </a:ext>
            </a:extLst>
          </p:cNvPr>
          <p:cNvSpPr txBox="1"/>
          <p:nvPr/>
        </p:nvSpPr>
        <p:spPr>
          <a:xfrm>
            <a:off x="491030" y="435797"/>
            <a:ext cx="65864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i="1" dirty="0">
                <a:effectLst/>
                <a:latin typeface="Roboto" pitchFamily="2" charset="0"/>
              </a:rPr>
              <a:t>¿Una </a:t>
            </a:r>
            <a:r>
              <a:rPr lang="en-GB" sz="4800" i="1" dirty="0" err="1">
                <a:effectLst/>
                <a:latin typeface="Roboto" pitchFamily="2" charset="0"/>
              </a:rPr>
              <a:t>delicatesen</a:t>
            </a:r>
            <a:r>
              <a:rPr lang="en-GB" sz="4800" i="1" dirty="0">
                <a:effectLst/>
                <a:latin typeface="Roboto" pitchFamily="2" charset="0"/>
              </a:rPr>
              <a:t>?</a:t>
            </a:r>
            <a:endParaRPr lang="en-GB" sz="4800" dirty="0">
              <a:effectLst/>
              <a:latin typeface="Roboto" pitchFamily="2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95568E7-6342-6948-8D98-17764FA4A43C}"/>
              </a:ext>
            </a:extLst>
          </p:cNvPr>
          <p:cNvSpPr/>
          <p:nvPr/>
        </p:nvSpPr>
        <p:spPr>
          <a:xfrm>
            <a:off x="332376" y="1266794"/>
            <a:ext cx="5268324" cy="1282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5B98213-F342-7F4F-A2D7-82DDA1C0C5B3}"/>
              </a:ext>
            </a:extLst>
          </p:cNvPr>
          <p:cNvSpPr txBox="1"/>
          <p:nvPr/>
        </p:nvSpPr>
        <p:spPr>
          <a:xfrm>
            <a:off x="491030" y="1207694"/>
            <a:ext cx="107378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200" b="1" dirty="0">
                <a:effectLst/>
                <a:latin typeface="Roboto" pitchFamily="2" charset="0"/>
              </a:rPr>
              <a:t>Tu </a:t>
            </a:r>
            <a:r>
              <a:rPr lang="en-GB" sz="7200" b="1" dirty="0" err="1">
                <a:effectLst/>
                <a:latin typeface="Roboto" pitchFamily="2" charset="0"/>
              </a:rPr>
              <a:t>elección</a:t>
            </a:r>
            <a:endParaRPr lang="en-GB" sz="7200" dirty="0">
              <a:effectLst/>
              <a:latin typeface="Roboto" pitchFamily="2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73ED391-6EC9-EE83-7990-DEBA3D9A282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5937" y="11555430"/>
            <a:ext cx="13721936" cy="215993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30BDA77-6D47-3B1F-C06B-5C8BB54E14C4}"/>
              </a:ext>
            </a:extLst>
          </p:cNvPr>
          <p:cNvSpPr txBox="1"/>
          <p:nvPr/>
        </p:nvSpPr>
        <p:spPr>
          <a:xfrm>
            <a:off x="486463" y="12170002"/>
            <a:ext cx="1002913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Evidencia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científica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,</a:t>
            </a:r>
          </a:p>
          <a:p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alimento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seguro</a:t>
            </a:r>
            <a:endParaRPr lang="en-US" sz="33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610ED98-6A96-C1CA-847E-19A872988620}"/>
              </a:ext>
            </a:extLst>
          </p:cNvPr>
          <p:cNvSpPr/>
          <p:nvPr/>
        </p:nvSpPr>
        <p:spPr>
          <a:xfrm>
            <a:off x="5600700" y="9743608"/>
            <a:ext cx="7830488" cy="1558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C88608E-C0DB-A38D-CF42-7D4AD6CA3C90}"/>
              </a:ext>
            </a:extLst>
          </p:cNvPr>
          <p:cNvSpPr txBox="1"/>
          <p:nvPr/>
        </p:nvSpPr>
        <p:spPr>
          <a:xfrm>
            <a:off x="4691921" y="9870393"/>
            <a:ext cx="85412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7200" b="1" dirty="0">
                <a:latin typeface="Roboto" pitchFamily="2" charset="0"/>
              </a:rPr>
              <a:t>Nuestra </a:t>
            </a:r>
            <a:r>
              <a:rPr lang="en-GB" sz="7200" b="1" dirty="0" err="1">
                <a:latin typeface="Roboto" pitchFamily="2" charset="0"/>
              </a:rPr>
              <a:t>prioridad</a:t>
            </a:r>
            <a:endParaRPr lang="en-GB" sz="7200" dirty="0">
              <a:latin typeface="Roboto" pitchFamily="2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1F41498-1A65-195D-769B-898727C6D4B9}"/>
              </a:ext>
            </a:extLst>
          </p:cNvPr>
          <p:cNvSpPr/>
          <p:nvPr/>
        </p:nvSpPr>
        <p:spPr>
          <a:xfrm flipV="1">
            <a:off x="491030" y="9055444"/>
            <a:ext cx="12940159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D7DC437-C45C-EECF-6366-55617F1AC76D}"/>
              </a:ext>
            </a:extLst>
          </p:cNvPr>
          <p:cNvSpPr txBox="1"/>
          <p:nvPr/>
        </p:nvSpPr>
        <p:spPr>
          <a:xfrm>
            <a:off x="-956930" y="8364664"/>
            <a:ext cx="141900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endParaRPr lang="en-GB" sz="4800" i="1" spc="-300" dirty="0">
              <a:latin typeface="Roboto" pitchFamily="2" charset="0"/>
            </a:endParaRPr>
          </a:p>
          <a:p>
            <a:pPr algn="r"/>
            <a:r>
              <a:rPr lang="en-GB" sz="4800" i="1" spc="-300" dirty="0">
                <a:latin typeface="Roboto" pitchFamily="2" charset="0"/>
              </a:rPr>
              <a:t>¿Libre de </a:t>
            </a:r>
            <a:r>
              <a:rPr lang="en-GB" sz="4800" i="1" spc="-300" dirty="0" err="1">
                <a:latin typeface="Roboto" pitchFamily="2" charset="0"/>
              </a:rPr>
              <a:t>enfermedades</a:t>
            </a:r>
            <a:r>
              <a:rPr lang="en-GB" sz="4800" i="1" spc="-300" dirty="0">
                <a:latin typeface="Roboto" pitchFamily="2" charset="0"/>
              </a:rPr>
              <a:t> </a:t>
            </a:r>
            <a:r>
              <a:rPr lang="en-GB" sz="4800" i="1" spc="-300" dirty="0" err="1">
                <a:latin typeface="Roboto" pitchFamily="2" charset="0"/>
              </a:rPr>
              <a:t>transmitidas</a:t>
            </a:r>
            <a:r>
              <a:rPr lang="en-GB" sz="4800" i="1" spc="-300" dirty="0">
                <a:latin typeface="Roboto" pitchFamily="2" charset="0"/>
              </a:rPr>
              <a:t> </a:t>
            </a:r>
            <a:r>
              <a:rPr lang="en-GB" sz="4800" i="1" spc="-300" dirty="0" err="1">
                <a:latin typeface="Roboto" pitchFamily="2" charset="0"/>
              </a:rPr>
              <a:t>por</a:t>
            </a:r>
            <a:r>
              <a:rPr lang="en-GB" sz="4800" i="1" spc="-300" dirty="0">
                <a:latin typeface="Roboto" pitchFamily="2" charset="0"/>
              </a:rPr>
              <a:t> </a:t>
            </a:r>
            <a:r>
              <a:rPr lang="en-GB" sz="4800" i="1" spc="-300" dirty="0" err="1">
                <a:latin typeface="Roboto" pitchFamily="2" charset="0"/>
              </a:rPr>
              <a:t>alimentos</a:t>
            </a:r>
            <a:r>
              <a:rPr lang="en-GB" sz="4800" i="1" spc="-300" dirty="0">
                <a:latin typeface="Roboto" pitchFamily="2" charset="0"/>
              </a:rPr>
              <a:t>?</a:t>
            </a:r>
            <a:endParaRPr lang="en-GB" sz="4800" spc="-300" dirty="0">
              <a:latin typeface="Robot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0343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752FCC4-CED8-EA01-535C-C387F64F75C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6321" y="8182"/>
            <a:ext cx="13703358" cy="1370335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806566C0-2779-2225-1C0A-10417513C09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5937" y="11555430"/>
            <a:ext cx="13721936" cy="215993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9D721B8-C333-0F60-A059-DBDBD3805B15}"/>
              </a:ext>
            </a:extLst>
          </p:cNvPr>
          <p:cNvSpPr txBox="1"/>
          <p:nvPr/>
        </p:nvSpPr>
        <p:spPr>
          <a:xfrm>
            <a:off x="486463" y="12170002"/>
            <a:ext cx="1002913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Evidencia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científica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,</a:t>
            </a:r>
          </a:p>
          <a:p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alimento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seguro</a:t>
            </a:r>
            <a:endParaRPr lang="en-US" sz="33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17B940D-9619-D1F3-321B-D5BA450E41E8}"/>
              </a:ext>
            </a:extLst>
          </p:cNvPr>
          <p:cNvSpPr/>
          <p:nvPr/>
        </p:nvSpPr>
        <p:spPr>
          <a:xfrm>
            <a:off x="5600700" y="9743608"/>
            <a:ext cx="7830488" cy="1558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1C400D7-DFC6-D92C-0369-A9F167CE20EB}"/>
              </a:ext>
            </a:extLst>
          </p:cNvPr>
          <p:cNvSpPr txBox="1"/>
          <p:nvPr/>
        </p:nvSpPr>
        <p:spPr>
          <a:xfrm>
            <a:off x="4691920" y="9870392"/>
            <a:ext cx="85412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7200" b="1" dirty="0">
                <a:effectLst/>
                <a:latin typeface="Roboto" pitchFamily="2" charset="0"/>
              </a:rPr>
              <a:t>Nuestra </a:t>
            </a:r>
            <a:r>
              <a:rPr lang="en-GB" sz="7200" b="1" dirty="0" err="1">
                <a:effectLst/>
                <a:latin typeface="Roboto" pitchFamily="2" charset="0"/>
              </a:rPr>
              <a:t>prioridad</a:t>
            </a:r>
            <a:endParaRPr lang="en-GB" sz="7200" dirty="0">
              <a:effectLst/>
              <a:latin typeface="Roboto" pitchFamily="2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A4EA8B4-17BB-4984-A630-A11940F0BDCD}"/>
              </a:ext>
            </a:extLst>
          </p:cNvPr>
          <p:cNvSpPr/>
          <p:nvPr/>
        </p:nvSpPr>
        <p:spPr>
          <a:xfrm flipV="1">
            <a:off x="4000500" y="9055443"/>
            <a:ext cx="9430689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BA066F7-204A-DD3D-047F-09E9D150E513}"/>
              </a:ext>
            </a:extLst>
          </p:cNvPr>
          <p:cNvSpPr txBox="1"/>
          <p:nvPr/>
        </p:nvSpPr>
        <p:spPr>
          <a:xfrm>
            <a:off x="-956930" y="8364664"/>
            <a:ext cx="141900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endParaRPr lang="en-US" sz="4800" i="1" dirty="0">
              <a:effectLst/>
              <a:latin typeface="Roboto" panose="02000000000000000000" pitchFamily="2" charset="0"/>
            </a:endParaRPr>
          </a:p>
          <a:p>
            <a:pPr algn="r"/>
            <a:r>
              <a:rPr lang="en-GB" sz="4800" i="1" dirty="0">
                <a:effectLst/>
                <a:latin typeface="Roboto" pitchFamily="2" charset="0"/>
              </a:rPr>
              <a:t>¿</a:t>
            </a:r>
            <a:r>
              <a:rPr lang="en-GB" sz="4800" i="1" dirty="0" err="1">
                <a:effectLst/>
                <a:latin typeface="Roboto" pitchFamily="2" charset="0"/>
              </a:rPr>
              <a:t>Etiquetado</a:t>
            </a:r>
            <a:r>
              <a:rPr lang="en-GB" sz="4800" i="1" dirty="0">
                <a:effectLst/>
                <a:latin typeface="Roboto" pitchFamily="2" charset="0"/>
              </a:rPr>
              <a:t> con base </a:t>
            </a:r>
            <a:r>
              <a:rPr lang="en-GB" sz="4800" i="1" dirty="0" err="1">
                <a:effectLst/>
                <a:latin typeface="Roboto" pitchFamily="2" charset="0"/>
              </a:rPr>
              <a:t>científica</a:t>
            </a:r>
            <a:r>
              <a:rPr lang="en-GB" sz="4800" i="1" dirty="0">
                <a:effectLst/>
                <a:latin typeface="Roboto" pitchFamily="2" charset="0"/>
              </a:rPr>
              <a:t>?</a:t>
            </a:r>
            <a:endParaRPr lang="en-GB" sz="4800" dirty="0">
              <a:effectLst/>
              <a:latin typeface="Roboto" pitchFamily="2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BA617BF-B775-F2D4-32C6-C639CE1C84BF}"/>
              </a:ext>
            </a:extLst>
          </p:cNvPr>
          <p:cNvSpPr/>
          <p:nvPr/>
        </p:nvSpPr>
        <p:spPr>
          <a:xfrm>
            <a:off x="332374" y="308044"/>
            <a:ext cx="9577169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2D39AAA-8AA9-FC42-C34D-258ECC623150}"/>
              </a:ext>
            </a:extLst>
          </p:cNvPr>
          <p:cNvSpPr txBox="1"/>
          <p:nvPr/>
        </p:nvSpPr>
        <p:spPr>
          <a:xfrm>
            <a:off x="491030" y="435797"/>
            <a:ext cx="91845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i="1" dirty="0">
                <a:effectLst/>
                <a:latin typeface="Roboto" pitchFamily="2" charset="0"/>
              </a:rPr>
              <a:t>¿Un </a:t>
            </a:r>
            <a:r>
              <a:rPr lang="en-GB" sz="4800" i="1" dirty="0" err="1">
                <a:effectLst/>
                <a:latin typeface="Roboto" pitchFamily="2" charset="0"/>
              </a:rPr>
              <a:t>comienzo</a:t>
            </a:r>
            <a:r>
              <a:rPr lang="en-GB" sz="4800" i="1" dirty="0">
                <a:effectLst/>
                <a:latin typeface="Roboto" pitchFamily="2" charset="0"/>
              </a:rPr>
              <a:t> </a:t>
            </a:r>
            <a:r>
              <a:rPr lang="en-GB" sz="4800" i="1" dirty="0" err="1">
                <a:effectLst/>
                <a:latin typeface="Roboto" pitchFamily="2" charset="0"/>
              </a:rPr>
              <a:t>saludable</a:t>
            </a:r>
            <a:r>
              <a:rPr lang="en-GB" sz="4800" i="1" dirty="0">
                <a:effectLst/>
                <a:latin typeface="Roboto" pitchFamily="2" charset="0"/>
              </a:rPr>
              <a:t> del día?</a:t>
            </a:r>
            <a:endParaRPr lang="en-GB" sz="4800" dirty="0">
              <a:effectLst/>
              <a:latin typeface="Roboto" pitchFamily="2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D2155DB-2F7E-403B-8DB1-E748B5E806AF}"/>
              </a:ext>
            </a:extLst>
          </p:cNvPr>
          <p:cNvSpPr/>
          <p:nvPr/>
        </p:nvSpPr>
        <p:spPr>
          <a:xfrm>
            <a:off x="332376" y="1266794"/>
            <a:ext cx="5376672" cy="1282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0F2E3AB-B67A-31E5-0B1F-3DA4F12517B8}"/>
              </a:ext>
            </a:extLst>
          </p:cNvPr>
          <p:cNvSpPr txBox="1"/>
          <p:nvPr/>
        </p:nvSpPr>
        <p:spPr>
          <a:xfrm>
            <a:off x="491030" y="1207694"/>
            <a:ext cx="107378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200" b="1" dirty="0">
                <a:effectLst/>
                <a:latin typeface="Roboto" pitchFamily="2" charset="0"/>
              </a:rPr>
              <a:t>Tu </a:t>
            </a:r>
            <a:r>
              <a:rPr lang="en-GB" sz="7200" b="1" dirty="0" err="1">
                <a:effectLst/>
                <a:latin typeface="Roboto" pitchFamily="2" charset="0"/>
              </a:rPr>
              <a:t>elección</a:t>
            </a:r>
            <a:endParaRPr lang="en-GB" sz="7200" dirty="0">
              <a:effectLst/>
              <a:latin typeface="Robot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745622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9653cd1-c1a4-4050-8311-3f96f910c397" xsi:nil="true"/>
    <lcf76f155ced4ddcb4097134ff3c332f xmlns="4f6368f1-8b3d-436b-8b27-811514ce3001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6356EEDEAE7F14A88356AAC92EB024A" ma:contentTypeVersion="13" ma:contentTypeDescription="Create a new document." ma:contentTypeScope="" ma:versionID="0db299d0f6abee991b9845b0cde0892c">
  <xsd:schema xmlns:xsd="http://www.w3.org/2001/XMLSchema" xmlns:xs="http://www.w3.org/2001/XMLSchema" xmlns:p="http://schemas.microsoft.com/office/2006/metadata/properties" xmlns:ns2="4f6368f1-8b3d-436b-8b27-811514ce3001" xmlns:ns3="89653cd1-c1a4-4050-8311-3f96f910c397" targetNamespace="http://schemas.microsoft.com/office/2006/metadata/properties" ma:root="true" ma:fieldsID="0b3f98a5b042614c187e476a6c1710a4" ns2:_="" ns3:_="">
    <xsd:import namespace="4f6368f1-8b3d-436b-8b27-811514ce3001"/>
    <xsd:import namespace="89653cd1-c1a4-4050-8311-3f96f910c39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6368f1-8b3d-436b-8b27-811514ce300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9653cd1-c1a4-4050-8311-3f96f910c397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752d8240-99b7-49a5-984c-b45bc1eb92bc}" ma:internalName="TaxCatchAll" ma:showField="CatchAllData" ma:web="89653cd1-c1a4-4050-8311-3f96f910c39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C6DED7B-E8CA-485B-B11B-384490B426B2}">
  <ds:schemaRefs>
    <ds:schemaRef ds:uri="http://schemas.microsoft.com/office/2006/metadata/properties"/>
    <ds:schemaRef ds:uri="http://schemas.microsoft.com/office/infopath/2007/PartnerControls"/>
    <ds:schemaRef ds:uri="89653cd1-c1a4-4050-8311-3f96f910c397"/>
    <ds:schemaRef ds:uri="4f6368f1-8b3d-436b-8b27-811514ce3001"/>
  </ds:schemaRefs>
</ds:datastoreItem>
</file>

<file path=customXml/itemProps2.xml><?xml version="1.0" encoding="utf-8"?>
<ds:datastoreItem xmlns:ds="http://schemas.openxmlformats.org/officeDocument/2006/customXml" ds:itemID="{EF7A147C-5F26-4456-A3B1-29B07988FF9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EA4C2C1-9E7F-46F0-B043-6BA7A882E5E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f6368f1-8b3d-436b-8b27-811514ce3001"/>
    <ds:schemaRef ds:uri="89653cd1-c1a4-4050-8311-3f96f910c39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553</TotalTime>
  <Words>165</Words>
  <Application>Microsoft Office PowerPoint</Application>
  <PresentationFormat>Custom</PresentationFormat>
  <Paragraphs>56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Thème Office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antoine jovenet</dc:creator>
  <cp:lastModifiedBy>Petre Secicar</cp:lastModifiedBy>
  <cp:revision>30</cp:revision>
  <dcterms:created xsi:type="dcterms:W3CDTF">2024-06-06T13:31:57Z</dcterms:created>
  <dcterms:modified xsi:type="dcterms:W3CDTF">2025-05-16T14:03:05Z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0x01010006356EEDEAE7F14A88356AAC92EB024A</vt:lpwstr>
  </property>
  <property fmtid="{D5CDD505-2E9C-101B-9397-08002B2CF9AE}" pid="3" name="MediaServiceImageTags">
    <vt:lpwstr/>
  </property>
</Properties>
</file>