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4"/>
  </p:sldMasterIdLst>
  <p:notesMasterIdLst>
    <p:notesMasterId r:id="rId9"/>
  </p:notesMasterIdLst>
  <p:sldIdLst>
    <p:sldId id="270" r:id="rId5"/>
    <p:sldId id="260" r:id="rId6"/>
    <p:sldId id="271" r:id="rId7"/>
    <p:sldId id="273" r:id="rId8"/>
  </p:sldIdLst>
  <p:sldSz cx="24382413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F288EE9-5B05-21D3-3255-D20A780E08E6}" v="4" dt="2025-05-16T14:06:08.56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89"/>
    <p:restoredTop sz="93871"/>
  </p:normalViewPr>
  <p:slideViewPr>
    <p:cSldViewPr snapToGrid="0">
      <p:cViewPr>
        <p:scale>
          <a:sx n="174" d="100"/>
          <a:sy n="174" d="100"/>
        </p:scale>
        <p:origin x="-21024" y="-76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abucci, Claudia" userId="S::claudia.barabucci_gopacom.eu#ext#@efsa815.onmicrosoft.com::8c66b775-c6b3-42de-a97f-5d050fa0c3a8" providerId="AD" clId="Web-{8F288EE9-5B05-21D3-3255-D20A780E08E6}"/>
    <pc:docChg chg="delSld">
      <pc:chgData name="Barabucci, Claudia" userId="S::claudia.barabucci_gopacom.eu#ext#@efsa815.onmicrosoft.com::8c66b775-c6b3-42de-a97f-5d050fa0c3a8" providerId="AD" clId="Web-{8F288EE9-5B05-21D3-3255-D20A780E08E6}" dt="2025-05-16T14:06:08.568" v="3"/>
      <pc:docMkLst>
        <pc:docMk/>
      </pc:docMkLst>
      <pc:sldChg chg="del">
        <pc:chgData name="Barabucci, Claudia" userId="S::claudia.barabucci_gopacom.eu#ext#@efsa815.onmicrosoft.com::8c66b775-c6b3-42de-a97f-5d050fa0c3a8" providerId="AD" clId="Web-{8F288EE9-5B05-21D3-3255-D20A780E08E6}" dt="2025-05-16T14:05:57.661" v="1"/>
        <pc:sldMkLst>
          <pc:docMk/>
          <pc:sldMk cId="169055482" sldId="265"/>
        </pc:sldMkLst>
      </pc:sldChg>
      <pc:sldChg chg="del">
        <pc:chgData name="Barabucci, Claudia" userId="S::claudia.barabucci_gopacom.eu#ext#@efsa815.onmicrosoft.com::8c66b775-c6b3-42de-a97f-5d050fa0c3a8" providerId="AD" clId="Web-{8F288EE9-5B05-21D3-3255-D20A780E08E6}" dt="2025-05-16T14:06:00.380" v="2"/>
        <pc:sldMkLst>
          <pc:docMk/>
          <pc:sldMk cId="392636913" sldId="268"/>
        </pc:sldMkLst>
      </pc:sldChg>
      <pc:sldChg chg="del">
        <pc:chgData name="Barabucci, Claudia" userId="S::claudia.barabucci_gopacom.eu#ext#@efsa815.onmicrosoft.com::8c66b775-c6b3-42de-a97f-5d050fa0c3a8" providerId="AD" clId="Web-{8F288EE9-5B05-21D3-3255-D20A780E08E6}" dt="2025-05-16T14:06:08.568" v="3"/>
        <pc:sldMkLst>
          <pc:docMk/>
          <pc:sldMk cId="3538855030" sldId="272"/>
        </pc:sldMkLst>
      </pc:sldChg>
      <pc:sldChg chg="del">
        <pc:chgData name="Barabucci, Claudia" userId="S::claudia.barabucci_gopacom.eu#ext#@efsa815.onmicrosoft.com::8c66b775-c6b3-42de-a97f-5d050fa0c3a8" providerId="AD" clId="Web-{8F288EE9-5B05-21D3-3255-D20A780E08E6}" dt="2025-05-16T14:05:53.755" v="0"/>
        <pc:sldMkLst>
          <pc:docMk/>
          <pc:sldMk cId="1244895413" sldId="274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5/16/2025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1143000"/>
            <a:ext cx="54832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7802" y="2244726"/>
            <a:ext cx="18286810" cy="4775200"/>
          </a:xfrm>
        </p:spPr>
        <p:txBody>
          <a:bodyPr anchor="b"/>
          <a:lstStyle>
            <a:lvl1pPr algn="ctr">
              <a:defRPr sz="11999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7802" y="7204076"/>
            <a:ext cx="1828681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354" indent="0" algn="ctr">
              <a:buNone/>
              <a:defRPr sz="4000"/>
            </a:lvl2pPr>
            <a:lvl3pPr marL="1828709" indent="0" algn="ctr">
              <a:buNone/>
              <a:defRPr sz="3600"/>
            </a:lvl3pPr>
            <a:lvl4pPr marL="2743063" indent="0" algn="ctr">
              <a:buNone/>
              <a:defRPr sz="3200"/>
            </a:lvl4pPr>
            <a:lvl5pPr marL="3657417" indent="0" algn="ctr">
              <a:buNone/>
              <a:defRPr sz="3200"/>
            </a:lvl5pPr>
            <a:lvl6pPr marL="4571771" indent="0" algn="ctr">
              <a:buNone/>
              <a:defRPr sz="3200"/>
            </a:lvl6pPr>
            <a:lvl7pPr marL="5486126" indent="0" algn="ctr">
              <a:buNone/>
              <a:defRPr sz="3200"/>
            </a:lvl7pPr>
            <a:lvl8pPr marL="6400480" indent="0" algn="ctr">
              <a:buNone/>
              <a:defRPr sz="3200"/>
            </a:lvl8pPr>
            <a:lvl9pPr marL="7314834" indent="0" algn="ctr">
              <a:buNone/>
              <a:defRPr sz="3200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275933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18396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8664" y="730250"/>
            <a:ext cx="5257458" cy="11623676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291" y="730250"/>
            <a:ext cx="15467593" cy="11623676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05408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60407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592" y="3419477"/>
            <a:ext cx="21029831" cy="5705474"/>
          </a:xfrm>
        </p:spPr>
        <p:txBody>
          <a:bodyPr anchor="b"/>
          <a:lstStyle>
            <a:lvl1pPr>
              <a:defRPr sz="11999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592" y="9178927"/>
            <a:ext cx="21029831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354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709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063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417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1771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126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48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4834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3007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291" y="3651250"/>
            <a:ext cx="10362526" cy="87026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3596" y="3651250"/>
            <a:ext cx="10362526" cy="87026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588715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7" y="730251"/>
            <a:ext cx="21029831" cy="2651126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467" y="3362326"/>
            <a:ext cx="10314903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354" indent="0">
              <a:buNone/>
              <a:defRPr sz="4000" b="1"/>
            </a:lvl2pPr>
            <a:lvl3pPr marL="1828709" indent="0">
              <a:buNone/>
              <a:defRPr sz="3600" b="1"/>
            </a:lvl3pPr>
            <a:lvl4pPr marL="2743063" indent="0">
              <a:buNone/>
              <a:defRPr sz="3200" b="1"/>
            </a:lvl4pPr>
            <a:lvl5pPr marL="3657417" indent="0">
              <a:buNone/>
              <a:defRPr sz="3200" b="1"/>
            </a:lvl5pPr>
            <a:lvl6pPr marL="4571771" indent="0">
              <a:buNone/>
              <a:defRPr sz="3200" b="1"/>
            </a:lvl6pPr>
            <a:lvl7pPr marL="5486126" indent="0">
              <a:buNone/>
              <a:defRPr sz="3200" b="1"/>
            </a:lvl7pPr>
            <a:lvl8pPr marL="6400480" indent="0">
              <a:buNone/>
              <a:defRPr sz="3200" b="1"/>
            </a:lvl8pPr>
            <a:lvl9pPr marL="7314834" indent="0">
              <a:buNone/>
              <a:defRPr sz="3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467" y="5010150"/>
            <a:ext cx="10314903" cy="73691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3597" y="3362326"/>
            <a:ext cx="10365701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354" indent="0">
              <a:buNone/>
              <a:defRPr sz="4000" b="1"/>
            </a:lvl2pPr>
            <a:lvl3pPr marL="1828709" indent="0">
              <a:buNone/>
              <a:defRPr sz="3600" b="1"/>
            </a:lvl3pPr>
            <a:lvl4pPr marL="2743063" indent="0">
              <a:buNone/>
              <a:defRPr sz="3200" b="1"/>
            </a:lvl4pPr>
            <a:lvl5pPr marL="3657417" indent="0">
              <a:buNone/>
              <a:defRPr sz="3200" b="1"/>
            </a:lvl5pPr>
            <a:lvl6pPr marL="4571771" indent="0">
              <a:buNone/>
              <a:defRPr sz="3200" b="1"/>
            </a:lvl6pPr>
            <a:lvl7pPr marL="5486126" indent="0">
              <a:buNone/>
              <a:defRPr sz="3200" b="1"/>
            </a:lvl7pPr>
            <a:lvl8pPr marL="6400480" indent="0">
              <a:buNone/>
              <a:defRPr sz="3200" b="1"/>
            </a:lvl8pPr>
            <a:lvl9pPr marL="7314834" indent="0">
              <a:buNone/>
              <a:defRPr sz="3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3597" y="5010150"/>
            <a:ext cx="10365701" cy="73691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63045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114109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602315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8" y="914400"/>
            <a:ext cx="7863962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5701" y="1974851"/>
            <a:ext cx="12343597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8" y="4114800"/>
            <a:ext cx="7863962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354" indent="0">
              <a:buNone/>
              <a:defRPr sz="2800"/>
            </a:lvl2pPr>
            <a:lvl3pPr marL="1828709" indent="0">
              <a:buNone/>
              <a:defRPr sz="2400"/>
            </a:lvl3pPr>
            <a:lvl4pPr marL="2743063" indent="0">
              <a:buNone/>
              <a:defRPr sz="2000"/>
            </a:lvl4pPr>
            <a:lvl5pPr marL="3657417" indent="0">
              <a:buNone/>
              <a:defRPr sz="2000"/>
            </a:lvl5pPr>
            <a:lvl6pPr marL="4571771" indent="0">
              <a:buNone/>
              <a:defRPr sz="2000"/>
            </a:lvl6pPr>
            <a:lvl7pPr marL="5486126" indent="0">
              <a:buNone/>
              <a:defRPr sz="2000"/>
            </a:lvl7pPr>
            <a:lvl8pPr marL="6400480" indent="0">
              <a:buNone/>
              <a:defRPr sz="2000"/>
            </a:lvl8pPr>
            <a:lvl9pPr marL="7314834" indent="0">
              <a:buNone/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7047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468" y="914400"/>
            <a:ext cx="7863962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5701" y="1974851"/>
            <a:ext cx="12343597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354" indent="0">
              <a:buNone/>
              <a:defRPr sz="5600"/>
            </a:lvl2pPr>
            <a:lvl3pPr marL="1828709" indent="0">
              <a:buNone/>
              <a:defRPr sz="4800"/>
            </a:lvl3pPr>
            <a:lvl4pPr marL="2743063" indent="0">
              <a:buNone/>
              <a:defRPr sz="4000"/>
            </a:lvl4pPr>
            <a:lvl5pPr marL="3657417" indent="0">
              <a:buNone/>
              <a:defRPr sz="4000"/>
            </a:lvl5pPr>
            <a:lvl6pPr marL="4571771" indent="0">
              <a:buNone/>
              <a:defRPr sz="4000"/>
            </a:lvl6pPr>
            <a:lvl7pPr marL="5486126" indent="0">
              <a:buNone/>
              <a:defRPr sz="4000"/>
            </a:lvl7pPr>
            <a:lvl8pPr marL="6400480" indent="0">
              <a:buNone/>
              <a:defRPr sz="4000"/>
            </a:lvl8pPr>
            <a:lvl9pPr marL="7314834" indent="0">
              <a:buNone/>
              <a:defRPr sz="4000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468" y="4114800"/>
            <a:ext cx="7863962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354" indent="0">
              <a:buNone/>
              <a:defRPr sz="2800"/>
            </a:lvl2pPr>
            <a:lvl3pPr marL="1828709" indent="0">
              <a:buNone/>
              <a:defRPr sz="2400"/>
            </a:lvl3pPr>
            <a:lvl4pPr marL="2743063" indent="0">
              <a:buNone/>
              <a:defRPr sz="2000"/>
            </a:lvl4pPr>
            <a:lvl5pPr marL="3657417" indent="0">
              <a:buNone/>
              <a:defRPr sz="2000"/>
            </a:lvl5pPr>
            <a:lvl6pPr marL="4571771" indent="0">
              <a:buNone/>
              <a:defRPr sz="2000"/>
            </a:lvl6pPr>
            <a:lvl7pPr marL="5486126" indent="0">
              <a:buNone/>
              <a:defRPr sz="2000"/>
            </a:lvl7pPr>
            <a:lvl8pPr marL="6400480" indent="0">
              <a:buNone/>
              <a:defRPr sz="2000"/>
            </a:lvl8pPr>
            <a:lvl9pPr marL="7314834" indent="0">
              <a:buNone/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9484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291" y="730251"/>
            <a:ext cx="21029831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291" y="3651250"/>
            <a:ext cx="21029831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291" y="12712701"/>
            <a:ext cx="5486043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6675" y="12712701"/>
            <a:ext cx="822906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0079" y="12712701"/>
            <a:ext cx="5486043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368947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280" userDrawn="1">
          <p15:clr>
            <a:srgbClr val="F26B43"/>
          </p15:clr>
        </p15:guide>
        <p15:guide id="2" pos="10728" userDrawn="1">
          <p15:clr>
            <a:srgbClr val="F26B43"/>
          </p15:clr>
        </p15:guide>
        <p15:guide id="3" pos="7607" userDrawn="1">
          <p15:clr>
            <a:srgbClr val="F26B43"/>
          </p15:clr>
        </p15:guide>
        <p15:guide id="4" orient="horz" pos="76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B254D17-9C04-B4A4-4B0F-B6480FC3DEB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24374475" cy="1371778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74C9716-C3B2-3D20-5C81-CD11C86879B2}"/>
              </a:ext>
            </a:extLst>
          </p:cNvPr>
          <p:cNvSpPr/>
          <p:nvPr/>
        </p:nvSpPr>
        <p:spPr>
          <a:xfrm flipV="1">
            <a:off x="14236174" y="9055446"/>
            <a:ext cx="9858648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C871B2E-6986-87D4-2607-6B0DD2094B61}"/>
              </a:ext>
            </a:extLst>
          </p:cNvPr>
          <p:cNvSpPr/>
          <p:nvPr/>
        </p:nvSpPr>
        <p:spPr>
          <a:xfrm>
            <a:off x="16264333" y="9743608"/>
            <a:ext cx="7830488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F472543-A0FF-4E13-65FA-56530634D5F2}"/>
              </a:ext>
            </a:extLst>
          </p:cNvPr>
          <p:cNvSpPr txBox="1"/>
          <p:nvPr/>
        </p:nvSpPr>
        <p:spPr>
          <a:xfrm>
            <a:off x="15355553" y="9870392"/>
            <a:ext cx="8541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200" b="1" dirty="0">
                <a:effectLst/>
                <a:latin typeface="Roboto" pitchFamily="2" charset="0"/>
              </a:rPr>
              <a:t>Nuestra </a:t>
            </a:r>
            <a:r>
              <a:rPr lang="en-GB" sz="7200" b="1" dirty="0" err="1">
                <a:effectLst/>
                <a:latin typeface="Roboto" pitchFamily="2" charset="0"/>
              </a:rPr>
              <a:t>prioridad</a:t>
            </a:r>
            <a:r>
              <a:rPr lang="en-GB" sz="7200" b="1" dirty="0">
                <a:effectLst/>
                <a:latin typeface="Roboto" pitchFamily="2" charset="0"/>
              </a:rPr>
              <a:t> </a:t>
            </a:r>
            <a:endParaRPr lang="en-GB" sz="7200" dirty="0">
              <a:effectLst/>
              <a:latin typeface="Roboto" pitchFamily="2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F98972C-9C72-15F3-0DD3-EAC96B3C1144}"/>
              </a:ext>
            </a:extLst>
          </p:cNvPr>
          <p:cNvSpPr txBox="1"/>
          <p:nvPr/>
        </p:nvSpPr>
        <p:spPr>
          <a:xfrm>
            <a:off x="13704545" y="8364664"/>
            <a:ext cx="1019223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GB" sz="4800" i="1" dirty="0">
              <a:effectLst/>
              <a:latin typeface="Roboto" pitchFamily="2" charset="0"/>
            </a:endParaRPr>
          </a:p>
          <a:p>
            <a:pPr algn="r"/>
            <a:r>
              <a:rPr lang="en-GB" sz="4800" i="1" dirty="0">
                <a:effectLst/>
                <a:latin typeface="Roboto" pitchFamily="2" charset="0"/>
              </a:rPr>
              <a:t>¿</a:t>
            </a:r>
            <a:r>
              <a:rPr lang="en-GB" sz="4800" i="1" dirty="0" err="1">
                <a:effectLst/>
                <a:latin typeface="Roboto" pitchFamily="2" charset="0"/>
              </a:rPr>
              <a:t>Detectar</a:t>
            </a:r>
            <a:r>
              <a:rPr lang="en-GB" sz="4800" i="1" dirty="0">
                <a:effectLst/>
                <a:latin typeface="Roboto" pitchFamily="2" charset="0"/>
              </a:rPr>
              <a:t> </a:t>
            </a:r>
            <a:r>
              <a:rPr lang="en-GB" sz="4800" i="1" dirty="0" err="1">
                <a:effectLst/>
                <a:latin typeface="Roboto" pitchFamily="2" charset="0"/>
              </a:rPr>
              <a:t>alérgenos</a:t>
            </a:r>
            <a:r>
              <a:rPr lang="en-GB" sz="4800" i="1" dirty="0">
                <a:effectLst/>
                <a:latin typeface="Roboto" pitchFamily="2" charset="0"/>
              </a:rPr>
              <a:t> </a:t>
            </a:r>
            <a:r>
              <a:rPr lang="en-GB" sz="4800" i="1" dirty="0" err="1">
                <a:effectLst/>
                <a:latin typeface="Roboto" pitchFamily="2" charset="0"/>
              </a:rPr>
              <a:t>alimentarios</a:t>
            </a:r>
            <a:r>
              <a:rPr lang="en-GB" sz="4800" i="1" dirty="0">
                <a:effectLst/>
                <a:latin typeface="Roboto" pitchFamily="2" charset="0"/>
              </a:rPr>
              <a:t>?</a:t>
            </a:r>
            <a:endParaRPr lang="en-GB" sz="4800" dirty="0">
              <a:effectLst/>
              <a:latin typeface="Roboto" pitchFamily="2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6C12B7B-6DA2-2AA0-2BC1-969C0731F083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2318" y="11555605"/>
            <a:ext cx="24387048" cy="216039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5340D8B4-B0A4-2A33-33ED-B6645DB7076E}"/>
              </a:ext>
            </a:extLst>
          </p:cNvPr>
          <p:cNvSpPr txBox="1"/>
          <p:nvPr/>
        </p:nvSpPr>
        <p:spPr>
          <a:xfrm>
            <a:off x="486463" y="12697541"/>
            <a:ext cx="1002913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Evidencia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científica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alimento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seguro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AA7BF28-29A5-755E-5943-815FE7B5E7FA}"/>
              </a:ext>
            </a:extLst>
          </p:cNvPr>
          <p:cNvSpPr/>
          <p:nvPr/>
        </p:nvSpPr>
        <p:spPr>
          <a:xfrm>
            <a:off x="332375" y="308044"/>
            <a:ext cx="6525625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9B1B940-B413-E11E-BC52-0E81B8CFFB57}"/>
              </a:ext>
            </a:extLst>
          </p:cNvPr>
          <p:cNvSpPr txBox="1"/>
          <p:nvPr/>
        </p:nvSpPr>
        <p:spPr>
          <a:xfrm>
            <a:off x="491030" y="435797"/>
            <a:ext cx="83786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>
                <a:effectLst/>
                <a:latin typeface="Roboto" pitchFamily="2" charset="0"/>
              </a:rPr>
              <a:t>¿</a:t>
            </a:r>
            <a:r>
              <a:rPr lang="en-GB" sz="4800" i="1" dirty="0" err="1">
                <a:effectLst/>
                <a:latin typeface="Roboto" pitchFamily="2" charset="0"/>
              </a:rPr>
              <a:t>Proteínas</a:t>
            </a:r>
            <a:r>
              <a:rPr lang="en-GB" sz="4800" i="1" dirty="0">
                <a:effectLst/>
                <a:latin typeface="Roboto" pitchFamily="2" charset="0"/>
              </a:rPr>
              <a:t> </a:t>
            </a:r>
            <a:r>
              <a:rPr lang="en-GB" sz="4800" i="1" dirty="0" err="1">
                <a:effectLst/>
                <a:latin typeface="Roboto" pitchFamily="2" charset="0"/>
              </a:rPr>
              <a:t>vegetales</a:t>
            </a:r>
            <a:r>
              <a:rPr lang="en-GB" sz="4800" i="1" dirty="0">
                <a:effectLst/>
                <a:latin typeface="Roboto" pitchFamily="2" charset="0"/>
              </a:rPr>
              <a:t>?</a:t>
            </a:r>
            <a:endParaRPr lang="en-GB" sz="4800" dirty="0">
              <a:effectLst/>
              <a:latin typeface="Roboto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EE8DCC0-6D6E-3546-41CA-706B466DE07B}"/>
              </a:ext>
            </a:extLst>
          </p:cNvPr>
          <p:cNvSpPr/>
          <p:nvPr/>
        </p:nvSpPr>
        <p:spPr>
          <a:xfrm>
            <a:off x="332376" y="1266794"/>
            <a:ext cx="5376672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DF3F9CBE-906D-EA93-D69E-244757E435E4}"/>
              </a:ext>
            </a:extLst>
          </p:cNvPr>
          <p:cNvSpPr txBox="1"/>
          <p:nvPr/>
        </p:nvSpPr>
        <p:spPr>
          <a:xfrm>
            <a:off x="491030" y="1207694"/>
            <a:ext cx="107378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effectLst/>
                <a:latin typeface="Roboto" pitchFamily="2" charset="0"/>
              </a:rPr>
              <a:t>Tu </a:t>
            </a:r>
            <a:r>
              <a:rPr lang="en-GB" sz="7200" b="1" dirty="0" err="1">
                <a:effectLst/>
                <a:latin typeface="Roboto" pitchFamily="2" charset="0"/>
              </a:rPr>
              <a:t>elección</a:t>
            </a:r>
            <a:endParaRPr lang="en-GB" sz="7200" dirty="0">
              <a:effectLst/>
              <a:latin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13489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erson dipping a carrot into a bowl of hummus&#10;&#10;Description automatically generated">
            <a:extLst>
              <a:ext uri="{FF2B5EF4-FFF2-40B4-BE49-F238E27FC236}">
                <a16:creationId xmlns:a16="http://schemas.microsoft.com/office/drawing/2014/main" id="{3A289149-A10F-E621-515F-F573D0A6162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" y="0"/>
            <a:ext cx="24384000" cy="137160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B7AADF50-7445-A434-DC26-B7A7701C4F24}"/>
              </a:ext>
            </a:extLst>
          </p:cNvPr>
          <p:cNvSpPr/>
          <p:nvPr/>
        </p:nvSpPr>
        <p:spPr>
          <a:xfrm>
            <a:off x="16274587" y="9743608"/>
            <a:ext cx="7830488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7F0B0BE-4B19-18DD-A7A4-A36E80FBCB20}"/>
              </a:ext>
            </a:extLst>
          </p:cNvPr>
          <p:cNvSpPr txBox="1"/>
          <p:nvPr/>
        </p:nvSpPr>
        <p:spPr>
          <a:xfrm>
            <a:off x="15365807" y="9870392"/>
            <a:ext cx="8541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200" b="1" dirty="0">
                <a:effectLst/>
                <a:latin typeface="Roboto" pitchFamily="2" charset="0"/>
              </a:rPr>
              <a:t>Nuestra </a:t>
            </a:r>
            <a:r>
              <a:rPr lang="en-GB" sz="7200" b="1" dirty="0" err="1">
                <a:effectLst/>
                <a:latin typeface="Roboto" pitchFamily="2" charset="0"/>
              </a:rPr>
              <a:t>prioridad</a:t>
            </a:r>
            <a:endParaRPr lang="en-GB" sz="7200" dirty="0">
              <a:effectLst/>
              <a:latin typeface="Roboto" pitchFamily="2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F90A6A7-527E-2257-EC21-F8CA8CE6D42F}"/>
              </a:ext>
            </a:extLst>
          </p:cNvPr>
          <p:cNvSpPr/>
          <p:nvPr/>
        </p:nvSpPr>
        <p:spPr>
          <a:xfrm flipV="1">
            <a:off x="17712640" y="9055445"/>
            <a:ext cx="6392436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06472CD6-F955-4BDE-D52C-2677E329951F}"/>
              </a:ext>
            </a:extLst>
          </p:cNvPr>
          <p:cNvSpPr txBox="1"/>
          <p:nvPr/>
        </p:nvSpPr>
        <p:spPr>
          <a:xfrm>
            <a:off x="13714799" y="8364664"/>
            <a:ext cx="1019223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GB" sz="4800" i="1" dirty="0">
              <a:effectLst/>
              <a:latin typeface="Roboto" pitchFamily="2" charset="0"/>
            </a:endParaRPr>
          </a:p>
          <a:p>
            <a:pPr algn="r"/>
            <a:r>
              <a:rPr lang="en-GB" sz="4800" i="1" dirty="0">
                <a:effectLst/>
                <a:latin typeface="Roboto" pitchFamily="2" charset="0"/>
              </a:rPr>
              <a:t>¿Es </a:t>
            </a:r>
            <a:r>
              <a:rPr lang="en-GB" sz="4800" i="1" dirty="0" err="1">
                <a:effectLst/>
                <a:latin typeface="Roboto" pitchFamily="2" charset="0"/>
              </a:rPr>
              <a:t>seguro</a:t>
            </a:r>
            <a:r>
              <a:rPr lang="en-GB" sz="4800" i="1" dirty="0">
                <a:effectLst/>
                <a:latin typeface="Roboto" pitchFamily="2" charset="0"/>
              </a:rPr>
              <a:t> </a:t>
            </a:r>
            <a:r>
              <a:rPr lang="en-GB" sz="4800" i="1" dirty="0" err="1">
                <a:effectLst/>
                <a:latin typeface="Roboto" pitchFamily="2" charset="0"/>
              </a:rPr>
              <a:t>comerlo</a:t>
            </a:r>
            <a:r>
              <a:rPr lang="en-GB" sz="4800" i="1" dirty="0">
                <a:effectLst/>
                <a:latin typeface="Roboto" pitchFamily="2" charset="0"/>
              </a:rPr>
              <a:t>?</a:t>
            </a:r>
            <a:endParaRPr lang="en-GB" sz="4800" dirty="0">
              <a:effectLst/>
              <a:latin typeface="Roboto" pitchFamily="2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D8FDD2F-0FC6-0C28-2C45-FD54683007E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2318" y="11555605"/>
            <a:ext cx="24387048" cy="216039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0A00DC95-03C1-4CBD-2B50-BE9AD5CF4806}"/>
              </a:ext>
            </a:extLst>
          </p:cNvPr>
          <p:cNvSpPr txBox="1"/>
          <p:nvPr/>
        </p:nvSpPr>
        <p:spPr>
          <a:xfrm>
            <a:off x="486463" y="12697541"/>
            <a:ext cx="1002913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Evidencia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científica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alimento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seguro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F6C2152-2FDC-F485-7CF4-B070431B983C}"/>
              </a:ext>
            </a:extLst>
          </p:cNvPr>
          <p:cNvSpPr/>
          <p:nvPr/>
        </p:nvSpPr>
        <p:spPr>
          <a:xfrm>
            <a:off x="332376" y="308044"/>
            <a:ext cx="6525624" cy="1138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1B1938C-FD7C-F46C-A071-76392F9323D6}"/>
              </a:ext>
            </a:extLst>
          </p:cNvPr>
          <p:cNvSpPr txBox="1"/>
          <p:nvPr/>
        </p:nvSpPr>
        <p:spPr>
          <a:xfrm>
            <a:off x="491030" y="435797"/>
            <a:ext cx="87626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>
                <a:effectLst/>
                <a:latin typeface="Roboto" pitchFamily="2" charset="0"/>
              </a:rPr>
              <a:t>¿Un </a:t>
            </a:r>
            <a:r>
              <a:rPr lang="en-GB" sz="4800" i="1" dirty="0" err="1">
                <a:effectLst/>
                <a:latin typeface="Roboto" pitchFamily="2" charset="0"/>
              </a:rPr>
              <a:t>picoteo</a:t>
            </a:r>
            <a:r>
              <a:rPr lang="en-GB" sz="4800" i="1" dirty="0">
                <a:effectLst/>
                <a:latin typeface="Roboto" pitchFamily="2" charset="0"/>
              </a:rPr>
              <a:t> </a:t>
            </a:r>
            <a:r>
              <a:rPr lang="en-GB" sz="4800" i="1" dirty="0" err="1">
                <a:effectLst/>
                <a:latin typeface="Roboto" pitchFamily="2" charset="0"/>
              </a:rPr>
              <a:t>nutritivo</a:t>
            </a:r>
            <a:r>
              <a:rPr lang="en-GB" sz="4800" i="1" dirty="0">
                <a:effectLst/>
                <a:latin typeface="Roboto" pitchFamily="2" charset="0"/>
              </a:rPr>
              <a:t>?</a:t>
            </a:r>
            <a:endParaRPr lang="en-GB" sz="4800" dirty="0">
              <a:effectLst/>
              <a:latin typeface="Roboto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3132993-FB0C-17D3-568D-99F3CFB11C1F}"/>
              </a:ext>
            </a:extLst>
          </p:cNvPr>
          <p:cNvSpPr/>
          <p:nvPr/>
        </p:nvSpPr>
        <p:spPr>
          <a:xfrm>
            <a:off x="332376" y="1266794"/>
            <a:ext cx="5376672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17D18C4-4841-161A-12F5-9665D70FEB3F}"/>
              </a:ext>
            </a:extLst>
          </p:cNvPr>
          <p:cNvSpPr txBox="1"/>
          <p:nvPr/>
        </p:nvSpPr>
        <p:spPr>
          <a:xfrm>
            <a:off x="491030" y="1207694"/>
            <a:ext cx="107378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effectLst/>
                <a:latin typeface="Roboto" pitchFamily="2" charset="0"/>
              </a:rPr>
              <a:t>Tu </a:t>
            </a:r>
            <a:r>
              <a:rPr lang="en-GB" sz="7200" b="1" dirty="0" err="1">
                <a:effectLst/>
                <a:latin typeface="Roboto" pitchFamily="2" charset="0"/>
              </a:rPr>
              <a:t>elección</a:t>
            </a:r>
            <a:endParaRPr lang="en-GB" sz="7200" dirty="0">
              <a:effectLst/>
              <a:latin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13943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39EE7F8-FD4A-7EB8-F9F9-90FC4044CF2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3039" y="0"/>
            <a:ext cx="24395963" cy="13716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111E98F-3CFD-CCA0-CE49-B08505733F16}"/>
              </a:ext>
            </a:extLst>
          </p:cNvPr>
          <p:cNvSpPr/>
          <p:nvPr/>
        </p:nvSpPr>
        <p:spPr>
          <a:xfrm>
            <a:off x="16289101" y="9743608"/>
            <a:ext cx="7830488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0FDF9F9-7A84-105E-4583-FE5A9FBB45B2}"/>
              </a:ext>
            </a:extLst>
          </p:cNvPr>
          <p:cNvSpPr txBox="1"/>
          <p:nvPr/>
        </p:nvSpPr>
        <p:spPr>
          <a:xfrm>
            <a:off x="15380322" y="9870393"/>
            <a:ext cx="8541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200" b="1" dirty="0">
                <a:latin typeface="Roboto" pitchFamily="2" charset="0"/>
              </a:rPr>
              <a:t>Nuestra </a:t>
            </a:r>
            <a:r>
              <a:rPr lang="en-GB" sz="7200" b="1" dirty="0" err="1">
                <a:latin typeface="Roboto" pitchFamily="2" charset="0"/>
              </a:rPr>
              <a:t>prioridad</a:t>
            </a:r>
            <a:endParaRPr lang="en-GB" sz="7200" dirty="0">
              <a:latin typeface="Roboto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55C254A-9F44-1DF8-B5E2-D0393F5B589E}"/>
              </a:ext>
            </a:extLst>
          </p:cNvPr>
          <p:cNvSpPr/>
          <p:nvPr/>
        </p:nvSpPr>
        <p:spPr>
          <a:xfrm flipV="1">
            <a:off x="9731471" y="9055443"/>
            <a:ext cx="14388119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69870EB-0B2A-F61F-713F-519D3B95ABE5}"/>
              </a:ext>
            </a:extLst>
          </p:cNvPr>
          <p:cNvSpPr txBox="1"/>
          <p:nvPr/>
        </p:nvSpPr>
        <p:spPr>
          <a:xfrm>
            <a:off x="9731471" y="8364664"/>
            <a:ext cx="141900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GB" sz="4800" i="1" spc="-100" dirty="0">
              <a:latin typeface="Roboto" pitchFamily="2" charset="0"/>
            </a:endParaRPr>
          </a:p>
          <a:p>
            <a:pPr algn="r"/>
            <a:r>
              <a:rPr lang="en-GB" sz="4800" i="1" spc="-100" dirty="0">
                <a:latin typeface="Roboto" pitchFamily="2" charset="0"/>
              </a:rPr>
              <a:t>¿Libre de </a:t>
            </a:r>
            <a:r>
              <a:rPr lang="en-GB" sz="4800" i="1" spc="-100" dirty="0" err="1">
                <a:latin typeface="Roboto" pitchFamily="2" charset="0"/>
              </a:rPr>
              <a:t>enfermedades</a:t>
            </a:r>
            <a:r>
              <a:rPr lang="en-GB" sz="4800" i="1" spc="-100" dirty="0">
                <a:latin typeface="Roboto" pitchFamily="2" charset="0"/>
              </a:rPr>
              <a:t> </a:t>
            </a:r>
            <a:r>
              <a:rPr lang="en-GB" sz="4800" i="1" spc="-100" dirty="0" err="1">
                <a:latin typeface="Roboto" pitchFamily="2" charset="0"/>
              </a:rPr>
              <a:t>transmitidas</a:t>
            </a:r>
            <a:r>
              <a:rPr lang="en-GB" sz="4800" i="1" spc="-100" dirty="0">
                <a:latin typeface="Roboto" pitchFamily="2" charset="0"/>
              </a:rPr>
              <a:t> </a:t>
            </a:r>
            <a:r>
              <a:rPr lang="en-GB" sz="4800" i="1" spc="-100" dirty="0" err="1">
                <a:latin typeface="Roboto" pitchFamily="2" charset="0"/>
              </a:rPr>
              <a:t>por</a:t>
            </a:r>
            <a:r>
              <a:rPr lang="en-GB" sz="4800" i="1" spc="-100" dirty="0">
                <a:latin typeface="Roboto" pitchFamily="2" charset="0"/>
              </a:rPr>
              <a:t> </a:t>
            </a:r>
            <a:r>
              <a:rPr lang="en-GB" sz="4800" i="1" spc="-100" dirty="0" err="1">
                <a:latin typeface="Roboto" pitchFamily="2" charset="0"/>
              </a:rPr>
              <a:t>alimentos</a:t>
            </a:r>
            <a:r>
              <a:rPr lang="en-GB" sz="4800" i="1" spc="-100" dirty="0">
                <a:latin typeface="Roboto" pitchFamily="2" charset="0"/>
              </a:rPr>
              <a:t>?</a:t>
            </a:r>
            <a:endParaRPr lang="en-GB" sz="4800" spc="-100" dirty="0">
              <a:latin typeface="Roboto" pitchFamily="2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23AF9DB-7131-E793-CB5F-C4978B76C6B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2318" y="11555605"/>
            <a:ext cx="24387048" cy="216039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D646C65-1020-F2D3-36E9-66B3D0C4E97D}"/>
              </a:ext>
            </a:extLst>
          </p:cNvPr>
          <p:cNvSpPr txBox="1"/>
          <p:nvPr/>
        </p:nvSpPr>
        <p:spPr>
          <a:xfrm>
            <a:off x="486463" y="12697541"/>
            <a:ext cx="1002913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Evidencia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científica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alimento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seguro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A5339C7-2F8F-CC8C-1ED3-563D90CE210B}"/>
              </a:ext>
            </a:extLst>
          </p:cNvPr>
          <p:cNvSpPr/>
          <p:nvPr/>
        </p:nvSpPr>
        <p:spPr>
          <a:xfrm>
            <a:off x="332376" y="308044"/>
            <a:ext cx="5579326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3FBA39D-CAB9-72DF-7EF3-293B0346A610}"/>
              </a:ext>
            </a:extLst>
          </p:cNvPr>
          <p:cNvSpPr txBox="1"/>
          <p:nvPr/>
        </p:nvSpPr>
        <p:spPr>
          <a:xfrm>
            <a:off x="491030" y="435797"/>
            <a:ext cx="65864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>
                <a:effectLst/>
                <a:latin typeface="Roboto" pitchFamily="2" charset="0"/>
              </a:rPr>
              <a:t>¿Una </a:t>
            </a:r>
            <a:r>
              <a:rPr lang="en-GB" sz="4800" i="1" dirty="0" err="1">
                <a:effectLst/>
                <a:latin typeface="Roboto" pitchFamily="2" charset="0"/>
              </a:rPr>
              <a:t>delicatesen</a:t>
            </a:r>
            <a:r>
              <a:rPr lang="en-GB" sz="4800" i="1" dirty="0">
                <a:effectLst/>
                <a:latin typeface="Roboto" pitchFamily="2" charset="0"/>
              </a:rPr>
              <a:t>?</a:t>
            </a:r>
            <a:endParaRPr lang="en-GB" sz="4800" dirty="0">
              <a:effectLst/>
              <a:latin typeface="Roboto" pitchFamily="2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FAC8165-AB46-D5FB-DE0F-ED6A6EE9DB75}"/>
              </a:ext>
            </a:extLst>
          </p:cNvPr>
          <p:cNvSpPr/>
          <p:nvPr/>
        </p:nvSpPr>
        <p:spPr>
          <a:xfrm>
            <a:off x="332376" y="1266794"/>
            <a:ext cx="5268324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104A5BB-720D-F77B-39D2-305D5C61F8D6}"/>
              </a:ext>
            </a:extLst>
          </p:cNvPr>
          <p:cNvSpPr txBox="1"/>
          <p:nvPr/>
        </p:nvSpPr>
        <p:spPr>
          <a:xfrm>
            <a:off x="491030" y="1207694"/>
            <a:ext cx="107378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effectLst/>
                <a:latin typeface="Roboto" pitchFamily="2" charset="0"/>
              </a:rPr>
              <a:t>Tu </a:t>
            </a:r>
            <a:r>
              <a:rPr lang="en-GB" sz="7200" b="1" dirty="0" err="1">
                <a:effectLst/>
                <a:latin typeface="Roboto" pitchFamily="2" charset="0"/>
              </a:rPr>
              <a:t>elección</a:t>
            </a:r>
            <a:endParaRPr lang="en-GB" sz="7200" dirty="0">
              <a:effectLst/>
              <a:latin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59410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D90E204-032C-1D36-9A6E-222E96AEAC3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24384000" cy="13716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3C0AC83-3369-4FCC-2670-19D1794668CA}"/>
              </a:ext>
            </a:extLst>
          </p:cNvPr>
          <p:cNvSpPr/>
          <p:nvPr/>
        </p:nvSpPr>
        <p:spPr>
          <a:xfrm>
            <a:off x="16274588" y="9743608"/>
            <a:ext cx="7830488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CB9D646-4CC1-F9BC-D6FC-4F3DD9FA6C09}"/>
              </a:ext>
            </a:extLst>
          </p:cNvPr>
          <p:cNvSpPr txBox="1"/>
          <p:nvPr/>
        </p:nvSpPr>
        <p:spPr>
          <a:xfrm>
            <a:off x="15365808" y="9870392"/>
            <a:ext cx="8541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200" b="1" dirty="0">
                <a:effectLst/>
                <a:latin typeface="Roboto" pitchFamily="2" charset="0"/>
              </a:rPr>
              <a:t>Nuestra </a:t>
            </a:r>
            <a:r>
              <a:rPr lang="en-GB" sz="7200" b="1" dirty="0" err="1">
                <a:effectLst/>
                <a:latin typeface="Roboto" pitchFamily="2" charset="0"/>
              </a:rPr>
              <a:t>prioridad</a:t>
            </a:r>
            <a:endParaRPr lang="en-GB" sz="7200" dirty="0">
              <a:effectLst/>
              <a:latin typeface="Roboto" pitchFamily="2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9E08207-00BA-42D6-559B-60EFA0539212}"/>
              </a:ext>
            </a:extLst>
          </p:cNvPr>
          <p:cNvSpPr/>
          <p:nvPr/>
        </p:nvSpPr>
        <p:spPr>
          <a:xfrm flipV="1">
            <a:off x="14674388" y="9055443"/>
            <a:ext cx="9430689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76569EE-8E6B-BBEA-015F-28B06B01A14B}"/>
              </a:ext>
            </a:extLst>
          </p:cNvPr>
          <p:cNvSpPr txBox="1"/>
          <p:nvPr/>
        </p:nvSpPr>
        <p:spPr>
          <a:xfrm>
            <a:off x="9716958" y="8364664"/>
            <a:ext cx="141900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US" sz="4800" i="1" dirty="0">
              <a:effectLst/>
              <a:latin typeface="Roboto" panose="02000000000000000000" pitchFamily="2" charset="0"/>
            </a:endParaRPr>
          </a:p>
          <a:p>
            <a:pPr algn="r"/>
            <a:r>
              <a:rPr lang="en-GB" sz="4800" i="1" dirty="0">
                <a:effectLst/>
                <a:latin typeface="Roboto" pitchFamily="2" charset="0"/>
              </a:rPr>
              <a:t>¿</a:t>
            </a:r>
            <a:r>
              <a:rPr lang="en-GB" sz="4800" i="1" dirty="0" err="1">
                <a:effectLst/>
                <a:latin typeface="Roboto" pitchFamily="2" charset="0"/>
              </a:rPr>
              <a:t>Etiquetado</a:t>
            </a:r>
            <a:r>
              <a:rPr lang="en-GB" sz="4800" i="1" dirty="0">
                <a:effectLst/>
                <a:latin typeface="Roboto" pitchFamily="2" charset="0"/>
              </a:rPr>
              <a:t> con base </a:t>
            </a:r>
            <a:r>
              <a:rPr lang="en-GB" sz="4800" i="1" dirty="0" err="1">
                <a:effectLst/>
                <a:latin typeface="Roboto" pitchFamily="2" charset="0"/>
              </a:rPr>
              <a:t>científica</a:t>
            </a:r>
            <a:r>
              <a:rPr lang="en-GB" sz="4800" i="1" dirty="0">
                <a:effectLst/>
                <a:latin typeface="Roboto" pitchFamily="2" charset="0"/>
              </a:rPr>
              <a:t>?</a:t>
            </a:r>
            <a:endParaRPr lang="en-GB" sz="4800" dirty="0">
              <a:effectLst/>
              <a:latin typeface="Roboto" pitchFamily="2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F9FCF60-8F41-61B2-0768-1407E1EAB26A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-2318" y="11555605"/>
            <a:ext cx="24387048" cy="216039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3B3B77CA-7487-31A5-AB21-D9E19E2AEBFC}"/>
              </a:ext>
            </a:extLst>
          </p:cNvPr>
          <p:cNvSpPr txBox="1"/>
          <p:nvPr/>
        </p:nvSpPr>
        <p:spPr>
          <a:xfrm>
            <a:off x="486463" y="12697541"/>
            <a:ext cx="10029137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Evidencia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científica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alimento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seguro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C8F11F2-7CA1-4394-0DF7-D2AA142165E2}"/>
              </a:ext>
            </a:extLst>
          </p:cNvPr>
          <p:cNvSpPr/>
          <p:nvPr/>
        </p:nvSpPr>
        <p:spPr>
          <a:xfrm>
            <a:off x="332374" y="308044"/>
            <a:ext cx="9577169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354D9D9-FFB7-307E-3A28-9881788833FE}"/>
              </a:ext>
            </a:extLst>
          </p:cNvPr>
          <p:cNvSpPr txBox="1"/>
          <p:nvPr/>
        </p:nvSpPr>
        <p:spPr>
          <a:xfrm>
            <a:off x="491030" y="435797"/>
            <a:ext cx="91845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>
                <a:effectLst/>
                <a:latin typeface="Roboto" pitchFamily="2" charset="0"/>
              </a:rPr>
              <a:t>¿Un </a:t>
            </a:r>
            <a:r>
              <a:rPr lang="en-GB" sz="4800" i="1" dirty="0" err="1">
                <a:effectLst/>
                <a:latin typeface="Roboto" pitchFamily="2" charset="0"/>
              </a:rPr>
              <a:t>comienzo</a:t>
            </a:r>
            <a:r>
              <a:rPr lang="en-GB" sz="4800" i="1" dirty="0">
                <a:effectLst/>
                <a:latin typeface="Roboto" pitchFamily="2" charset="0"/>
              </a:rPr>
              <a:t> </a:t>
            </a:r>
            <a:r>
              <a:rPr lang="en-GB" sz="4800" i="1" dirty="0" err="1">
                <a:effectLst/>
                <a:latin typeface="Roboto" pitchFamily="2" charset="0"/>
              </a:rPr>
              <a:t>saludable</a:t>
            </a:r>
            <a:r>
              <a:rPr lang="en-GB" sz="4800" i="1" dirty="0">
                <a:effectLst/>
                <a:latin typeface="Roboto" pitchFamily="2" charset="0"/>
              </a:rPr>
              <a:t> del día?</a:t>
            </a:r>
            <a:endParaRPr lang="en-GB" sz="4800" dirty="0">
              <a:effectLst/>
              <a:latin typeface="Roboto" pitchFamily="2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C419336-1CED-DB5C-00A0-8D0597FE4968}"/>
              </a:ext>
            </a:extLst>
          </p:cNvPr>
          <p:cNvSpPr/>
          <p:nvPr/>
        </p:nvSpPr>
        <p:spPr>
          <a:xfrm>
            <a:off x="332376" y="1266794"/>
            <a:ext cx="5376672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7344466-3695-46E4-1D79-B7BE65669D64}"/>
              </a:ext>
            </a:extLst>
          </p:cNvPr>
          <p:cNvSpPr txBox="1"/>
          <p:nvPr/>
        </p:nvSpPr>
        <p:spPr>
          <a:xfrm>
            <a:off x="491030" y="1207694"/>
            <a:ext cx="107378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effectLst/>
                <a:latin typeface="Roboto" pitchFamily="2" charset="0"/>
              </a:rPr>
              <a:t>Tu </a:t>
            </a:r>
            <a:r>
              <a:rPr lang="en-GB" sz="7200" b="1" dirty="0" err="1">
                <a:effectLst/>
                <a:latin typeface="Roboto" pitchFamily="2" charset="0"/>
              </a:rPr>
              <a:t>elección</a:t>
            </a:r>
            <a:endParaRPr lang="en-GB" sz="7200" dirty="0">
              <a:effectLst/>
              <a:latin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788859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9653cd1-c1a4-4050-8311-3f96f910c397" xsi:nil="true"/>
    <lcf76f155ced4ddcb4097134ff3c332f xmlns="4f6368f1-8b3d-436b-8b27-811514ce3001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3" ma:contentTypeDescription="Create a new document." ma:contentTypeScope="" ma:versionID="0db299d0f6abee991b9845b0cde0892c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0b3f98a5b042614c187e476a6c1710a4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F17A6F6-E56B-4C43-BAD4-33E04A5BF85B}">
  <ds:schemaRefs>
    <ds:schemaRef ds:uri="http://schemas.microsoft.com/office/2006/metadata/properties"/>
    <ds:schemaRef ds:uri="http://schemas.microsoft.com/office/infopath/2007/PartnerControls"/>
    <ds:schemaRef ds:uri="89653cd1-c1a4-4050-8311-3f96f910c397"/>
    <ds:schemaRef ds:uri="4f6368f1-8b3d-436b-8b27-811514ce3001"/>
  </ds:schemaRefs>
</ds:datastoreItem>
</file>

<file path=customXml/itemProps2.xml><?xml version="1.0" encoding="utf-8"?>
<ds:datastoreItem xmlns:ds="http://schemas.openxmlformats.org/officeDocument/2006/customXml" ds:itemID="{356B2DB6-40A7-4CAE-85DC-CB9A7ECA4A5F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41E5A62-0327-4BFE-9E67-91590F03F8B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f6368f1-8b3d-436b-8b27-811514ce3001"/>
    <ds:schemaRef ds:uri="89653cd1-c1a4-4050-8311-3f96f910c39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652</TotalTime>
  <Words>165</Words>
  <Application>Microsoft Office PowerPoint</Application>
  <PresentationFormat>Custom</PresentationFormat>
  <Paragraphs>48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Thème Office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Petre Secicar</cp:lastModifiedBy>
  <cp:revision>34</cp:revision>
  <dcterms:created xsi:type="dcterms:W3CDTF">2024-06-06T13:31:57Z</dcterms:created>
  <dcterms:modified xsi:type="dcterms:W3CDTF">2025-05-16T14:06:16Z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  <property fmtid="{D5CDD505-2E9C-101B-9397-08002B2CF9AE}" pid="3" name="MediaServiceImageTags">
    <vt:lpwstr/>
  </property>
</Properties>
</file>