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716000" cy="16916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pto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1D8"/>
          </a:solidFill>
        </a:fill>
      </a:tcStyle>
    </a:wholeTbl>
    <a:band2H>
      <a:tcTxStyle b="def" i="def"/>
      <a:tcStyle>
        <a:tcBdr/>
        <a:fill>
          <a:solidFill>
            <a:srgbClr val="E7E9EC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D3CB"/>
          </a:solidFill>
        </a:fill>
      </a:tcStyle>
    </a:wholeTbl>
    <a:band2H>
      <a:tcTxStyle b="def" i="def"/>
      <a:tcStyle>
        <a:tcBdr/>
        <a:fill>
          <a:solidFill>
            <a:srgbClr val="E7EA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1CC"/>
          </a:solidFill>
        </a:fill>
      </a:tcStyle>
    </a:wholeTbl>
    <a:band2H>
      <a:tcTxStyle b="def" i="def"/>
      <a:tcStyle>
        <a:tcBdr/>
        <a:fill>
          <a:solidFill>
            <a:srgbClr val="E8F0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1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slide" Target="slides/slide5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customXml" Target="../customXml/item3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4" Type="http://schemas.openxmlformats.org/officeDocument/2006/relationships/customXml" Target="../customXml/item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Aptos"/>
      </a:defRPr>
    </a:lvl1pPr>
    <a:lvl2pPr indent="228600" defTabSz="457200" latinLnBrk="0">
      <a:defRPr sz="1200">
        <a:latin typeface="+mj-lt"/>
        <a:ea typeface="+mj-ea"/>
        <a:cs typeface="+mj-cs"/>
        <a:sym typeface="Aptos"/>
      </a:defRPr>
    </a:lvl2pPr>
    <a:lvl3pPr indent="457200" defTabSz="457200" latinLnBrk="0">
      <a:defRPr sz="1200">
        <a:latin typeface="+mj-lt"/>
        <a:ea typeface="+mj-ea"/>
        <a:cs typeface="+mj-cs"/>
        <a:sym typeface="Aptos"/>
      </a:defRPr>
    </a:lvl3pPr>
    <a:lvl4pPr indent="685800" defTabSz="457200" latinLnBrk="0">
      <a:defRPr sz="1200">
        <a:latin typeface="+mj-lt"/>
        <a:ea typeface="+mj-ea"/>
        <a:cs typeface="+mj-cs"/>
        <a:sym typeface="Aptos"/>
      </a:defRPr>
    </a:lvl4pPr>
    <a:lvl5pPr indent="914400" defTabSz="457200" latinLnBrk="0">
      <a:defRPr sz="1200">
        <a:latin typeface="+mj-lt"/>
        <a:ea typeface="+mj-ea"/>
        <a:cs typeface="+mj-cs"/>
        <a:sym typeface="Aptos"/>
      </a:defRPr>
    </a:lvl5pPr>
    <a:lvl6pPr indent="1143000" defTabSz="457200" latinLnBrk="0">
      <a:defRPr sz="1200">
        <a:latin typeface="+mj-lt"/>
        <a:ea typeface="+mj-ea"/>
        <a:cs typeface="+mj-cs"/>
        <a:sym typeface="Aptos"/>
      </a:defRPr>
    </a:lvl6pPr>
    <a:lvl7pPr indent="1371600" defTabSz="457200" latinLnBrk="0">
      <a:defRPr sz="1200">
        <a:latin typeface="+mj-lt"/>
        <a:ea typeface="+mj-ea"/>
        <a:cs typeface="+mj-cs"/>
        <a:sym typeface="Aptos"/>
      </a:defRPr>
    </a:lvl7pPr>
    <a:lvl8pPr indent="1600200" defTabSz="457200" latinLnBrk="0">
      <a:defRPr sz="1200">
        <a:latin typeface="+mj-lt"/>
        <a:ea typeface="+mj-ea"/>
        <a:cs typeface="+mj-cs"/>
        <a:sym typeface="Aptos"/>
      </a:defRPr>
    </a:lvl8pPr>
    <a:lvl9pPr indent="1828800" defTabSz="457200" latinLnBrk="0">
      <a:defRPr sz="1200">
        <a:latin typeface="+mj-lt"/>
        <a:ea typeface="+mj-ea"/>
        <a:cs typeface="+mj-cs"/>
        <a:sym typeface="Aptos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/>
          <p:nvPr>
            <p:ph type="title"/>
          </p:nvPr>
        </p:nvSpPr>
        <p:spPr>
          <a:xfrm>
            <a:off x="1028700" y="2769015"/>
            <a:ext cx="11658600" cy="5890520"/>
          </a:xfrm>
          <a:prstGeom prst="rect">
            <a:avLst/>
          </a:prstGeom>
        </p:spPr>
        <p:txBody>
          <a:bodyPr anchor="b"/>
          <a:lstStyle>
            <a:lvl1pPr algn="ctr">
              <a:defRPr sz="9000"/>
            </a:lvl1pPr>
          </a:lstStyle>
          <a:p>
            <a:pPr/>
            <a:r>
              <a:t>Titeltext</a:t>
            </a:r>
          </a:p>
        </p:txBody>
      </p:sp>
      <p:sp>
        <p:nvSpPr>
          <p:cNvPr id="12" name="Brödtext nivå ett…"/>
          <p:cNvSpPr txBox="1"/>
          <p:nvPr>
            <p:ph type="body" sz="quarter" idx="1"/>
          </p:nvPr>
        </p:nvSpPr>
        <p:spPr>
          <a:xfrm>
            <a:off x="1714500" y="8886694"/>
            <a:ext cx="10287000" cy="408498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3600"/>
            </a:lvl1pPr>
            <a:lvl2pPr marL="0" indent="685800" algn="ctr">
              <a:buSzTx/>
              <a:buFontTx/>
              <a:buNone/>
              <a:defRPr sz="3600"/>
            </a:lvl2pPr>
            <a:lvl3pPr marL="0" indent="1371600" algn="ctr">
              <a:buSzTx/>
              <a:buFontTx/>
              <a:buNone/>
              <a:defRPr sz="3600"/>
            </a:lvl3pPr>
            <a:lvl4pPr marL="0" indent="2057400" algn="ctr">
              <a:buSzTx/>
              <a:buFontTx/>
              <a:buNone/>
              <a:defRPr sz="3600"/>
            </a:lvl4pPr>
            <a:lvl5pPr marL="0" indent="2743200" algn="ctr">
              <a:buSzTx/>
              <a:buFontTx/>
              <a:buNone/>
              <a:defRPr sz="36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1" name="Brödtext nivå et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xt"/>
          <p:cNvSpPr txBox="1"/>
          <p:nvPr>
            <p:ph type="title"/>
          </p:nvPr>
        </p:nvSpPr>
        <p:spPr>
          <a:xfrm>
            <a:off x="935832" y="4218149"/>
            <a:ext cx="11830051" cy="7038073"/>
          </a:xfrm>
          <a:prstGeom prst="rect">
            <a:avLst/>
          </a:prstGeom>
        </p:spPr>
        <p:txBody>
          <a:bodyPr anchor="b"/>
          <a:lstStyle>
            <a:lvl1pPr>
              <a:defRPr sz="9000"/>
            </a:lvl1pPr>
          </a:lstStyle>
          <a:p>
            <a:pPr/>
            <a:r>
              <a:t>Titeltext</a:t>
            </a:r>
          </a:p>
        </p:txBody>
      </p:sp>
      <p:sp>
        <p:nvSpPr>
          <p:cNvPr id="30" name="Brödtext nivå ett…"/>
          <p:cNvSpPr txBox="1"/>
          <p:nvPr>
            <p:ph type="body" sz="quarter" idx="1"/>
          </p:nvPr>
        </p:nvSpPr>
        <p:spPr>
          <a:xfrm>
            <a:off x="935832" y="11322804"/>
            <a:ext cx="11830051" cy="370115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600">
                <a:solidFill>
                  <a:srgbClr val="757575"/>
                </a:solidFill>
              </a:defRPr>
            </a:lvl1pPr>
            <a:lvl2pPr marL="0" indent="685800">
              <a:buSzTx/>
              <a:buFontTx/>
              <a:buNone/>
              <a:defRPr sz="3600">
                <a:solidFill>
                  <a:srgbClr val="757575"/>
                </a:solidFill>
              </a:defRPr>
            </a:lvl2pPr>
            <a:lvl3pPr marL="0" indent="1371600">
              <a:buSzTx/>
              <a:buFontTx/>
              <a:buNone/>
              <a:defRPr sz="3600">
                <a:solidFill>
                  <a:srgbClr val="757575"/>
                </a:solidFill>
              </a:defRPr>
            </a:lvl3pPr>
            <a:lvl4pPr marL="0" indent="2057400">
              <a:buSzTx/>
              <a:buFontTx/>
              <a:buNone/>
              <a:defRPr sz="3600">
                <a:solidFill>
                  <a:srgbClr val="757575"/>
                </a:solidFill>
              </a:defRPr>
            </a:lvl4pPr>
            <a:lvl5pPr marL="0" indent="2743200">
              <a:buSzTx/>
              <a:buFontTx/>
              <a:buNone/>
              <a:defRPr sz="3600">
                <a:solidFill>
                  <a:srgbClr val="757575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9" name="Brödtext nivå ett…"/>
          <p:cNvSpPr txBox="1"/>
          <p:nvPr>
            <p:ph type="body" sz="half" idx="1"/>
          </p:nvPr>
        </p:nvSpPr>
        <p:spPr>
          <a:xfrm>
            <a:off x="942975" y="4504052"/>
            <a:ext cx="5829300" cy="10735317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xt"/>
          <p:cNvSpPr txBox="1"/>
          <p:nvPr>
            <p:ph type="title"/>
          </p:nvPr>
        </p:nvSpPr>
        <p:spPr>
          <a:xfrm>
            <a:off x="944762" y="900814"/>
            <a:ext cx="11830051" cy="3270337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8" name="Brödtext nivå ett…"/>
          <p:cNvSpPr txBox="1"/>
          <p:nvPr>
            <p:ph type="body" sz="quarter" idx="1"/>
          </p:nvPr>
        </p:nvSpPr>
        <p:spPr>
          <a:xfrm>
            <a:off x="944762" y="4147646"/>
            <a:ext cx="5802512" cy="2032699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3600"/>
            </a:lvl1pPr>
            <a:lvl2pPr marL="0" indent="685800">
              <a:buSzTx/>
              <a:buFontTx/>
              <a:buNone/>
              <a:defRPr b="1" sz="3600"/>
            </a:lvl2pPr>
            <a:lvl3pPr marL="0" indent="1371600">
              <a:buSzTx/>
              <a:buFontTx/>
              <a:buNone/>
              <a:defRPr b="1" sz="3600"/>
            </a:lvl3pPr>
            <a:lvl4pPr marL="0" indent="2057400">
              <a:buSzTx/>
              <a:buFontTx/>
              <a:buNone/>
              <a:defRPr b="1" sz="3600"/>
            </a:lvl4pPr>
            <a:lvl5pPr marL="0" indent="2743200">
              <a:buSzTx/>
              <a:buFontTx/>
              <a:buNone/>
              <a:defRPr b="1" sz="36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943725" y="4147646"/>
            <a:ext cx="5831088" cy="2032699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3600"/>
            </a:pPr>
          </a:p>
        </p:txBody>
      </p:sp>
      <p:sp>
        <p:nvSpPr>
          <p:cNvPr id="5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5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xt"/>
          <p:cNvSpPr txBox="1"/>
          <p:nvPr>
            <p:ph type="title"/>
          </p:nvPr>
        </p:nvSpPr>
        <p:spPr>
          <a:xfrm>
            <a:off x="944762" y="1127972"/>
            <a:ext cx="4423768" cy="3947901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Titeltext</a:t>
            </a:r>
          </a:p>
        </p:txBody>
      </p:sp>
      <p:sp>
        <p:nvSpPr>
          <p:cNvPr id="73" name="Brödtext nivå ett…"/>
          <p:cNvSpPr txBox="1"/>
          <p:nvPr>
            <p:ph type="body" sz="half" idx="1"/>
          </p:nvPr>
        </p:nvSpPr>
        <p:spPr>
          <a:xfrm>
            <a:off x="5831087" y="2436109"/>
            <a:ext cx="6943726" cy="12023866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 marL="1077685" indent="-391885">
              <a:defRPr sz="4800"/>
            </a:lvl2pPr>
            <a:lvl3pPr marL="1828800" indent="-457200">
              <a:defRPr sz="4800"/>
            </a:lvl3pPr>
            <a:lvl4pPr marL="2606039" indent="-548639">
              <a:defRPr sz="4800"/>
            </a:lvl4pPr>
            <a:lvl5pPr marL="3291840" indent="-548640">
              <a:defRPr sz="48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944761" y="5075871"/>
            <a:ext cx="4423769" cy="940368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2400"/>
            </a:pPr>
          </a:p>
        </p:txBody>
      </p:sp>
      <p:sp>
        <p:nvSpPr>
          <p:cNvPr id="7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xt"/>
          <p:cNvSpPr txBox="1"/>
          <p:nvPr>
            <p:ph type="title"/>
          </p:nvPr>
        </p:nvSpPr>
        <p:spPr>
          <a:xfrm>
            <a:off x="944762" y="1127972"/>
            <a:ext cx="4423768" cy="3947901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pPr/>
            <a:r>
              <a:t>Titeltext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831087" y="2436109"/>
            <a:ext cx="6943726" cy="1202386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rödtext nivå ett…"/>
          <p:cNvSpPr txBox="1"/>
          <p:nvPr>
            <p:ph type="body" sz="quarter" idx="1"/>
          </p:nvPr>
        </p:nvSpPr>
        <p:spPr>
          <a:xfrm>
            <a:off x="944762" y="5075871"/>
            <a:ext cx="4423768" cy="940368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685800">
              <a:buSzTx/>
              <a:buFontTx/>
              <a:buNone/>
              <a:defRPr sz="2400"/>
            </a:lvl2pPr>
            <a:lvl3pPr marL="0" indent="1371600">
              <a:buSzTx/>
              <a:buFontTx/>
              <a:buNone/>
              <a:defRPr sz="2400"/>
            </a:lvl3pPr>
            <a:lvl4pPr marL="0" indent="2057400">
              <a:buSzTx/>
              <a:buFontTx/>
              <a:buNone/>
              <a:defRPr sz="2400"/>
            </a:lvl4pPr>
            <a:lvl5pPr marL="0" indent="2743200">
              <a:buSzTx/>
              <a:buFontTx/>
              <a:buNone/>
              <a:defRPr sz="24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8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/>
          <p:nvPr>
            <p:ph type="title"/>
          </p:nvPr>
        </p:nvSpPr>
        <p:spPr>
          <a:xfrm>
            <a:off x="942975" y="900814"/>
            <a:ext cx="11830050" cy="3270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3" name="Brödtext nivå ett…"/>
          <p:cNvSpPr txBox="1"/>
          <p:nvPr>
            <p:ph type="body" idx="1"/>
          </p:nvPr>
        </p:nvSpPr>
        <p:spPr>
          <a:xfrm>
            <a:off x="942975" y="4504052"/>
            <a:ext cx="11830050" cy="10735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" name="Diabildsnummer"/>
          <p:cNvSpPr txBox="1"/>
          <p:nvPr>
            <p:ph type="sldNum" sz="quarter" idx="2"/>
          </p:nvPr>
        </p:nvSpPr>
        <p:spPr>
          <a:xfrm>
            <a:off x="12414612" y="15946928"/>
            <a:ext cx="358413" cy="370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>
                <a:solidFill>
                  <a:srgbClr val="757575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1pPr>
      <a:lvl2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2pPr>
      <a:lvl3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3pPr>
      <a:lvl4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4pPr>
      <a:lvl5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5pPr>
      <a:lvl6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6pPr>
      <a:lvl7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7pPr>
      <a:lvl8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8pPr>
      <a:lvl9pPr marL="0" marR="0" indent="0" algn="l" defTabSz="13716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9pPr>
    </p:titleStyle>
    <p:bodyStyle>
      <a:lvl1pPr marL="342900" marR="0" indent="-3429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1pPr>
      <a:lvl2pPr marL="1085850" marR="0" indent="-40005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2pPr>
      <a:lvl3pPr marL="1851660" marR="0" indent="-48006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3pPr>
      <a:lvl4pPr marL="25908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4pPr>
      <a:lvl5pPr marL="32766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5pPr>
      <a:lvl6pPr marL="39624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6pPr>
      <a:lvl7pPr marL="46482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7pPr>
      <a:lvl8pPr marL="53340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8pPr>
      <a:lvl9pPr marL="6019800" marR="0" indent="-533400" algn="l" defTabSz="137160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200" u="none">
          <a:solidFill>
            <a:srgbClr val="000000"/>
          </a:solidFill>
          <a:uFillTx/>
          <a:latin typeface="+mj-lt"/>
          <a:ea typeface="+mj-ea"/>
          <a:cs typeface="+mj-cs"/>
          <a:sym typeface="Aptos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Apto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TextBox 3"/>
          <p:cNvSpPr txBox="1"/>
          <p:nvPr/>
        </p:nvSpPr>
        <p:spPr>
          <a:xfrm>
            <a:off x="1450773" y="1940311"/>
            <a:ext cx="10792151" cy="471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baseline="30000" sz="150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Ska du resa </a:t>
            </a:r>
            <a:br/>
            <a:r>
              <a:t>utanför EU?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617628" y="13833940"/>
            <a:ext cx="12188005" cy="2047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64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Ta så många bilder du vill </a:t>
            </a:r>
            <a:br/>
            <a:r>
              <a:t>av dina favoritväxter...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" y="-2"/>
            <a:ext cx="13738304" cy="17172880"/>
          </a:xfrm>
          <a:prstGeom prst="rect">
            <a:avLst/>
          </a:prstGeom>
          <a:ln w="12700">
            <a:miter lim="400000"/>
          </a:ln>
        </p:spPr>
      </p:pic>
      <p:sp>
        <p:nvSpPr>
          <p:cNvPr id="101" name="TextBox 3"/>
          <p:cNvSpPr txBox="1"/>
          <p:nvPr/>
        </p:nvSpPr>
        <p:spPr>
          <a:xfrm>
            <a:off x="1461925" y="13344295"/>
            <a:ext cx="10792150" cy="419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baseline="30022" sz="8900">
                <a:latin typeface="Verdana"/>
                <a:ea typeface="Verdana"/>
                <a:cs typeface="Verdana"/>
                <a:sym typeface="Verdana"/>
              </a:defRPr>
            </a:pPr>
            <a:r>
              <a:t>...men ta inte med dem</a:t>
            </a:r>
            <a:br/>
            <a:r>
              <a:t> hem.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14300"/>
            <a:ext cx="13716001" cy="1714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TextBox 3"/>
          <p:cNvSpPr txBox="1"/>
          <p:nvPr/>
        </p:nvSpPr>
        <p:spPr>
          <a:xfrm>
            <a:off x="645378" y="10589493"/>
            <a:ext cx="12425244" cy="5755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baseline="30000" sz="8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br/>
            <a:r>
              <a:t>Då riskerar du att ta med dig skadegörare som kan </a:t>
            </a:r>
          </a:p>
          <a:p>
            <a:pPr algn="ctr">
              <a:defRPr b="1" baseline="30000" sz="88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sprida sig från ditt bagage.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"/>
            <a:ext cx="13716000" cy="17145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7" name="TextBox 3"/>
          <p:cNvSpPr txBox="1"/>
          <p:nvPr/>
        </p:nvSpPr>
        <p:spPr>
          <a:xfrm>
            <a:off x="781701" y="15344077"/>
            <a:ext cx="6866920" cy="183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aseline="30000" sz="96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/>
            <a:r>
              <a:t>#PlantHealth4Life</a:t>
            </a:r>
          </a:p>
        </p:txBody>
      </p:sp>
      <p:grpSp>
        <p:nvGrpSpPr>
          <p:cNvPr id="110" name="Group 9"/>
          <p:cNvGrpSpPr/>
          <p:nvPr/>
        </p:nvGrpSpPr>
        <p:grpSpPr>
          <a:xfrm>
            <a:off x="8430322" y="14741419"/>
            <a:ext cx="4606963" cy="1407350"/>
            <a:chOff x="0" y="0"/>
            <a:chExt cx="4606962" cy="1407348"/>
          </a:xfrm>
        </p:grpSpPr>
        <p:pic>
          <p:nvPicPr>
            <p:cNvPr id="108" name="Picture 6" descr="Picture 6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507587" y="0"/>
              <a:ext cx="3099376" cy="14073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9" name="Picture 8" descr="Picture 8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268264"/>
              <a:ext cx="1507588" cy="10986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1" name="TextBox 1"/>
          <p:cNvSpPr txBox="1"/>
          <p:nvPr/>
        </p:nvSpPr>
        <p:spPr>
          <a:xfrm>
            <a:off x="1796461" y="770806"/>
            <a:ext cx="10123077" cy="2123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baseline="30000" sz="660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HÅLL NATUREN FRISK,</a:t>
            </a:r>
            <a:br/>
            <a:r>
              <a:rPr b="0"/>
              <a:t>ta inte med dig växter hem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Office Theme">
      <a:majorFont>
        <a:latin typeface="Aptos"/>
        <a:ea typeface="Aptos"/>
        <a:cs typeface="Aptos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0000FF"/>
      </a:hlink>
      <a:folHlink>
        <a:srgbClr val="FF00FF"/>
      </a:folHlink>
    </a:clrScheme>
    <a:fontScheme name="Office Theme">
      <a:majorFont>
        <a:latin typeface="Aptos"/>
        <a:ea typeface="Aptos"/>
        <a:cs typeface="Aptos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905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pto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535A492-186C-404A-999F-991CE812FBD2}"/>
</file>

<file path=customXml/itemProps2.xml><?xml version="1.0" encoding="utf-8"?>
<ds:datastoreItem xmlns:ds="http://schemas.openxmlformats.org/officeDocument/2006/customXml" ds:itemID="{05E026E8-4667-47B0-ABBA-F363C69469E9}"/>
</file>

<file path=customXml/itemProps3.xml><?xml version="1.0" encoding="utf-8"?>
<ds:datastoreItem xmlns:ds="http://schemas.openxmlformats.org/officeDocument/2006/customXml" ds:itemID="{88600FFB-492C-495F-905D-BCF6A963E44B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