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B61F87E8-2885-437B-BF72-8A7F73E8520E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