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1698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sv-S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 med naturen hem i dina minnen eller i din kamera, inte i ditt bagage!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HÅLL NATUREN FRISK,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v-S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 inte med dig växter hem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4E37A6B-2ED8-45FD-8901-601124D66373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2025-04-29T07:44:02Z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