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048000" cy="4572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1pPr>
    <a:lvl2pPr marL="0" marR="0" indent="311570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2pPr>
    <a:lvl3pPr marL="0" marR="0" indent="623138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3pPr>
    <a:lvl4pPr marL="0" marR="0" indent="934709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4pPr>
    <a:lvl5pPr marL="0" marR="0" indent="1246277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5pPr>
    <a:lvl6pPr marL="0" marR="0" indent="1557846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6pPr>
    <a:lvl7pPr marL="0" marR="0" indent="1869415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7pPr>
    <a:lvl8pPr marL="0" marR="0" indent="2180986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8pPr>
    <a:lvl9pPr marL="0" marR="0" indent="2492557" algn="l" defTabSz="3115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Verdan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11570" latinLnBrk="0">
      <a:defRPr sz="1200">
        <a:latin typeface="+mn-lt"/>
        <a:ea typeface="+mn-ea"/>
        <a:cs typeface="+mn-cs"/>
        <a:sym typeface="Verdana"/>
      </a:defRPr>
    </a:lvl1pPr>
    <a:lvl2pPr indent="228600" defTabSz="311570" latinLnBrk="0">
      <a:defRPr sz="1200">
        <a:latin typeface="+mn-lt"/>
        <a:ea typeface="+mn-ea"/>
        <a:cs typeface="+mn-cs"/>
        <a:sym typeface="Verdana"/>
      </a:defRPr>
    </a:lvl2pPr>
    <a:lvl3pPr indent="457200" defTabSz="311570" latinLnBrk="0">
      <a:defRPr sz="1200">
        <a:latin typeface="+mn-lt"/>
        <a:ea typeface="+mn-ea"/>
        <a:cs typeface="+mn-cs"/>
        <a:sym typeface="Verdana"/>
      </a:defRPr>
    </a:lvl3pPr>
    <a:lvl4pPr indent="685800" defTabSz="311570" latinLnBrk="0">
      <a:defRPr sz="1200">
        <a:latin typeface="+mn-lt"/>
        <a:ea typeface="+mn-ea"/>
        <a:cs typeface="+mn-cs"/>
        <a:sym typeface="Verdana"/>
      </a:defRPr>
    </a:lvl4pPr>
    <a:lvl5pPr indent="914400" defTabSz="311570" latinLnBrk="0">
      <a:defRPr sz="1200">
        <a:latin typeface="+mn-lt"/>
        <a:ea typeface="+mn-ea"/>
        <a:cs typeface="+mn-cs"/>
        <a:sym typeface="Verdana"/>
      </a:defRPr>
    </a:lvl5pPr>
    <a:lvl6pPr indent="1143000" defTabSz="311570" latinLnBrk="0">
      <a:defRPr sz="1200">
        <a:latin typeface="+mn-lt"/>
        <a:ea typeface="+mn-ea"/>
        <a:cs typeface="+mn-cs"/>
        <a:sym typeface="Verdana"/>
      </a:defRPr>
    </a:lvl6pPr>
    <a:lvl7pPr indent="1371600" defTabSz="311570" latinLnBrk="0">
      <a:defRPr sz="1200">
        <a:latin typeface="+mn-lt"/>
        <a:ea typeface="+mn-ea"/>
        <a:cs typeface="+mn-cs"/>
        <a:sym typeface="Verdana"/>
      </a:defRPr>
    </a:lvl7pPr>
    <a:lvl8pPr indent="1600200" defTabSz="311570" latinLnBrk="0">
      <a:defRPr sz="1200">
        <a:latin typeface="+mn-lt"/>
        <a:ea typeface="+mn-ea"/>
        <a:cs typeface="+mn-cs"/>
        <a:sym typeface="Verdana"/>
      </a:defRPr>
    </a:lvl8pPr>
    <a:lvl9pPr indent="1828800" defTabSz="311570" latinLnBrk="0">
      <a:defRPr sz="1200">
        <a:latin typeface="+mn-lt"/>
        <a:ea typeface="+mn-ea"/>
        <a:cs typeface="+mn-cs"/>
        <a:sym typeface="Verdana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228603" y="1420294"/>
            <a:ext cx="2590801" cy="980016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" name="Brödtext nivå ett…"/>
          <p:cNvSpPr txBox="1"/>
          <p:nvPr>
            <p:ph type="body" sz="quarter" idx="1"/>
          </p:nvPr>
        </p:nvSpPr>
        <p:spPr>
          <a:xfrm>
            <a:off x="457201" y="2590811"/>
            <a:ext cx="2133601" cy="1168399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311362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622722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934086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245448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3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Brödtext nivå et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2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xfrm>
            <a:off x="240773" y="2937933"/>
            <a:ext cx="2590802" cy="908053"/>
          </a:xfrm>
          <a:prstGeom prst="rect">
            <a:avLst/>
          </a:prstGeom>
        </p:spPr>
        <p:txBody>
          <a:bodyPr anchor="t"/>
          <a:lstStyle>
            <a:lvl1pPr algn="l">
              <a:defRPr b="1" cap="all" sz="2600"/>
            </a:lvl1pPr>
          </a:lstStyle>
          <a:p>
            <a:pPr/>
            <a:r>
              <a:t>Titeltext</a:t>
            </a:r>
          </a:p>
        </p:txBody>
      </p:sp>
      <p:sp>
        <p:nvSpPr>
          <p:cNvPr id="30" name="Brödtext nivå ett…"/>
          <p:cNvSpPr txBox="1"/>
          <p:nvPr>
            <p:ph type="body" sz="quarter" idx="1"/>
          </p:nvPr>
        </p:nvSpPr>
        <p:spPr>
          <a:xfrm>
            <a:off x="240773" y="1937816"/>
            <a:ext cx="2590802" cy="100012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SzTx/>
              <a:buFontTx/>
              <a:buNone/>
              <a:defRPr sz="1300">
                <a:solidFill>
                  <a:srgbClr val="888888"/>
                </a:solidFill>
              </a:defRPr>
            </a:lvl1pPr>
            <a:lvl2pPr marL="0" indent="311362">
              <a:spcBef>
                <a:spcPts val="300"/>
              </a:spcBef>
              <a:buSzTx/>
              <a:buFontTx/>
              <a:buNone/>
              <a:defRPr sz="1300">
                <a:solidFill>
                  <a:srgbClr val="888888"/>
                </a:solidFill>
              </a:defRPr>
            </a:lvl2pPr>
            <a:lvl3pPr marL="0" indent="622722">
              <a:spcBef>
                <a:spcPts val="300"/>
              </a:spcBef>
              <a:buSzTx/>
              <a:buFontTx/>
              <a:buNone/>
              <a:defRPr sz="1300">
                <a:solidFill>
                  <a:srgbClr val="888888"/>
                </a:solidFill>
              </a:defRPr>
            </a:lvl3pPr>
            <a:lvl4pPr marL="0" indent="934086">
              <a:spcBef>
                <a:spcPts val="300"/>
              </a:spcBef>
              <a:buSzTx/>
              <a:buFontTx/>
              <a:buNone/>
              <a:defRPr sz="1300">
                <a:solidFill>
                  <a:srgbClr val="888888"/>
                </a:solidFill>
              </a:defRPr>
            </a:lvl4pPr>
            <a:lvl5pPr marL="0" indent="1245448">
              <a:spcBef>
                <a:spcPts val="300"/>
              </a:spcBef>
              <a:buSzTx/>
              <a:buFontTx/>
              <a:buNone/>
              <a:defRPr sz="1300">
                <a:solidFill>
                  <a:srgbClr val="888888"/>
                </a:solidFill>
              </a:defRPr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31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9" name="Brödtext nivå ett…"/>
          <p:cNvSpPr txBox="1"/>
          <p:nvPr>
            <p:ph type="body" sz="half" idx="1"/>
          </p:nvPr>
        </p:nvSpPr>
        <p:spPr>
          <a:xfrm>
            <a:off x="118536" y="1547294"/>
            <a:ext cx="1039283" cy="4375151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defRPr sz="1800"/>
            </a:lvl1pPr>
            <a:lvl2pPr marL="530287" indent="-218926">
              <a:spcBef>
                <a:spcPts val="400"/>
              </a:spcBef>
              <a:defRPr sz="1800"/>
            </a:lvl2pPr>
            <a:lvl3pPr marL="838281" indent="-215558">
              <a:spcBef>
                <a:spcPts val="400"/>
              </a:spcBef>
              <a:defRPr sz="1800"/>
            </a:lvl3pPr>
            <a:lvl4pPr marL="1188836" indent="-254750">
              <a:spcBef>
                <a:spcPts val="400"/>
              </a:spcBef>
              <a:defRPr sz="1800"/>
            </a:lvl4pPr>
            <a:lvl5pPr marL="1500197" indent="-254750">
              <a:spcBef>
                <a:spcPts val="400"/>
              </a:spcBef>
              <a:defRPr sz="18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8" name="Brödtext nivå ett…"/>
          <p:cNvSpPr txBox="1"/>
          <p:nvPr>
            <p:ph type="body" sz="quarter" idx="1"/>
          </p:nvPr>
        </p:nvSpPr>
        <p:spPr>
          <a:xfrm>
            <a:off x="152401" y="1023414"/>
            <a:ext cx="1346731" cy="4265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SzTx/>
              <a:buFontTx/>
              <a:buNone/>
              <a:defRPr b="1" sz="1600"/>
            </a:lvl1pPr>
            <a:lvl2pPr marL="0" indent="311362">
              <a:spcBef>
                <a:spcPts val="300"/>
              </a:spcBef>
              <a:buSzTx/>
              <a:buFontTx/>
              <a:buNone/>
              <a:defRPr b="1" sz="1600"/>
            </a:lvl2pPr>
            <a:lvl3pPr marL="0" indent="622722">
              <a:spcBef>
                <a:spcPts val="300"/>
              </a:spcBef>
              <a:buSzTx/>
              <a:buFontTx/>
              <a:buNone/>
              <a:defRPr b="1" sz="1600"/>
            </a:lvl3pPr>
            <a:lvl4pPr marL="0" indent="934086">
              <a:spcBef>
                <a:spcPts val="300"/>
              </a:spcBef>
              <a:buSzTx/>
              <a:buFontTx/>
              <a:buNone/>
              <a:defRPr b="1" sz="1600"/>
            </a:lvl4pPr>
            <a:lvl5pPr marL="0" indent="1245448">
              <a:spcBef>
                <a:spcPts val="300"/>
              </a:spcBef>
              <a:buSzTx/>
              <a:buFontTx/>
              <a:buNone/>
              <a:defRPr b="1" sz="16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9" name="Espace réservé du texte 4"/>
          <p:cNvSpPr/>
          <p:nvPr>
            <p:ph type="body" sz="quarter" idx="21"/>
          </p:nvPr>
        </p:nvSpPr>
        <p:spPr>
          <a:xfrm>
            <a:off x="1548343" y="1023414"/>
            <a:ext cx="1347258" cy="426511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300"/>
              </a:spcBef>
              <a:buSzTx/>
              <a:buFontTx/>
              <a:buNone/>
              <a:defRPr b="1" sz="1600"/>
            </a:pPr>
          </a:p>
        </p:txBody>
      </p:sp>
      <p:sp>
        <p:nvSpPr>
          <p:cNvPr id="5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8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text"/>
          <p:cNvSpPr txBox="1"/>
          <p:nvPr>
            <p:ph type="title"/>
          </p:nvPr>
        </p:nvSpPr>
        <p:spPr>
          <a:xfrm>
            <a:off x="152401" y="182036"/>
            <a:ext cx="1002771" cy="774703"/>
          </a:xfrm>
          <a:prstGeom prst="rect">
            <a:avLst/>
          </a:prstGeom>
        </p:spPr>
        <p:txBody>
          <a:bodyPr anchor="b"/>
          <a:lstStyle>
            <a:lvl1pPr algn="l">
              <a:defRPr b="1" sz="1300"/>
            </a:lvl1pPr>
          </a:lstStyle>
          <a:p>
            <a:pPr/>
            <a:r>
              <a:t>Titeltext</a:t>
            </a:r>
          </a:p>
        </p:txBody>
      </p:sp>
      <p:sp>
        <p:nvSpPr>
          <p:cNvPr id="73" name="Brödtext nivå ett…"/>
          <p:cNvSpPr txBox="1"/>
          <p:nvPr>
            <p:ph type="body" idx="1"/>
          </p:nvPr>
        </p:nvSpPr>
        <p:spPr>
          <a:xfrm>
            <a:off x="1191687" y="182038"/>
            <a:ext cx="1703917" cy="3902076"/>
          </a:xfrm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74" name="Espace réservé du texte 3"/>
          <p:cNvSpPr/>
          <p:nvPr>
            <p:ph type="body" sz="half" idx="21"/>
          </p:nvPr>
        </p:nvSpPr>
        <p:spPr>
          <a:xfrm>
            <a:off x="152401" y="956735"/>
            <a:ext cx="1002770" cy="3127377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00"/>
              </a:spcBef>
              <a:buSzTx/>
              <a:buFontTx/>
              <a:buNone/>
              <a:defRPr sz="900"/>
            </a:pPr>
          </a:p>
        </p:txBody>
      </p:sp>
      <p:sp>
        <p:nvSpPr>
          <p:cNvPr id="7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/>
          <p:nvPr>
            <p:ph type="title"/>
          </p:nvPr>
        </p:nvSpPr>
        <p:spPr>
          <a:xfrm>
            <a:off x="597433" y="3200405"/>
            <a:ext cx="1828801" cy="377824"/>
          </a:xfrm>
          <a:prstGeom prst="rect">
            <a:avLst/>
          </a:prstGeom>
        </p:spPr>
        <p:txBody>
          <a:bodyPr anchor="b"/>
          <a:lstStyle>
            <a:lvl1pPr algn="l">
              <a:defRPr b="1" sz="1300"/>
            </a:lvl1pPr>
          </a:lstStyle>
          <a:p>
            <a:pPr/>
            <a:r>
              <a:t>Titeltext</a:t>
            </a:r>
          </a:p>
        </p:txBody>
      </p:sp>
      <p:sp>
        <p:nvSpPr>
          <p:cNvPr id="83" name="Espace réservé pour une image  2"/>
          <p:cNvSpPr/>
          <p:nvPr>
            <p:ph type="pic" sz="half" idx="21"/>
          </p:nvPr>
        </p:nvSpPr>
        <p:spPr>
          <a:xfrm>
            <a:off x="597433" y="408522"/>
            <a:ext cx="1828801" cy="27432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rödtext nivå ett…"/>
          <p:cNvSpPr txBox="1"/>
          <p:nvPr>
            <p:ph type="body" sz="quarter" idx="1"/>
          </p:nvPr>
        </p:nvSpPr>
        <p:spPr>
          <a:xfrm>
            <a:off x="597433" y="3578230"/>
            <a:ext cx="1828801" cy="53657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SzTx/>
              <a:buFontTx/>
              <a:buNone/>
              <a:defRPr sz="900"/>
            </a:lvl1pPr>
            <a:lvl2pPr marL="0" indent="311362">
              <a:spcBef>
                <a:spcPts val="200"/>
              </a:spcBef>
              <a:buSzTx/>
              <a:buFontTx/>
              <a:buNone/>
              <a:defRPr sz="900"/>
            </a:lvl2pPr>
            <a:lvl3pPr marL="0" indent="622722">
              <a:spcBef>
                <a:spcPts val="200"/>
              </a:spcBef>
              <a:buSzTx/>
              <a:buFontTx/>
              <a:buNone/>
              <a:defRPr sz="900"/>
            </a:lvl3pPr>
            <a:lvl4pPr marL="0" indent="934086">
              <a:spcBef>
                <a:spcPts val="200"/>
              </a:spcBef>
              <a:buSzTx/>
              <a:buFontTx/>
              <a:buNone/>
              <a:defRPr sz="900"/>
            </a:lvl4pPr>
            <a:lvl5pPr marL="0" indent="1245448">
              <a:spcBef>
                <a:spcPts val="200"/>
              </a:spcBef>
              <a:buSzTx/>
              <a:buFontTx/>
              <a:buNone/>
              <a:defRPr sz="9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52401" y="183098"/>
            <a:ext cx="2743201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535" tIns="41535" rIns="41535" bIns="41535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Brödtext nivå ett…"/>
          <p:cNvSpPr txBox="1"/>
          <p:nvPr>
            <p:ph type="body" idx="1"/>
          </p:nvPr>
        </p:nvSpPr>
        <p:spPr>
          <a:xfrm>
            <a:off x="152401" y="1066809"/>
            <a:ext cx="2743201" cy="3017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535" tIns="41535" rIns="41535" bIns="41535">
            <a:normAutofit fontScale="100000" lnSpcReduction="0"/>
          </a:bodyPr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" name="Diabildsnummer"/>
          <p:cNvSpPr txBox="1"/>
          <p:nvPr>
            <p:ph type="sldNum" sz="quarter" idx="2"/>
          </p:nvPr>
        </p:nvSpPr>
        <p:spPr>
          <a:xfrm>
            <a:off x="2686797" y="4266944"/>
            <a:ext cx="208806" cy="184671"/>
          </a:xfrm>
          <a:prstGeom prst="rect">
            <a:avLst/>
          </a:prstGeom>
          <a:ln w="12700">
            <a:miter lim="400000"/>
          </a:ln>
        </p:spPr>
        <p:txBody>
          <a:bodyPr wrap="none" lIns="41535" tIns="41535" rIns="41535" bIns="41535" anchor="ctr">
            <a:spAutoFit/>
          </a:bodyPr>
          <a:lstStyle>
            <a:lvl1pPr algn="r">
              <a:defRPr sz="7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0" algn="ctr" defTabSz="311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9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titleStyle>
    <p:bodyStyle>
      <a:lvl1pPr marL="233520" marR="0" indent="-233520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1pPr>
      <a:lvl2pPr marL="560017" marR="0" indent="-248656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2pPr>
      <a:lvl3pPr marL="846514" marR="0" indent="-223791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3pPr>
      <a:lvl4pPr marL="1209521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4pPr>
      <a:lvl5pPr marL="1520882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5pPr>
      <a:lvl6pPr marL="1832245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6pPr>
      <a:lvl7pPr marL="2143607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7pPr>
      <a:lvl8pPr marL="2454968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8pPr>
      <a:lvl9pPr marL="2766329" marR="0" indent="-275435" algn="l" defTabSz="311362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300" u="none">
          <a:solidFill>
            <a:srgbClr val="000000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311570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623138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934709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1246277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1557846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1869415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2180986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2492557" algn="r" defTabSz="3115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n 14" descr="Imagen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"/>
            <a:ext cx="3048000" cy="45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CuadroTexto 7"/>
          <p:cNvSpPr txBox="1"/>
          <p:nvPr/>
        </p:nvSpPr>
        <p:spPr>
          <a:xfrm>
            <a:off x="1188527" y="4143443"/>
            <a:ext cx="1492736" cy="29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3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/>
            <a:r>
              <a:t>#PlantHealth4Life</a:t>
            </a:r>
          </a:p>
        </p:txBody>
      </p:sp>
      <p:pic>
        <p:nvPicPr>
          <p:cNvPr id="96" name="Imagen 4" descr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5398" y="4174385"/>
            <a:ext cx="326699" cy="238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Imagen 8" descr="Imagen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975" y="-13719"/>
            <a:ext cx="1114011" cy="505845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itre 1"/>
          <p:cNvSpPr txBox="1"/>
          <p:nvPr/>
        </p:nvSpPr>
        <p:spPr>
          <a:xfrm>
            <a:off x="149687" y="554422"/>
            <a:ext cx="1266398" cy="1175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285750">
              <a:lnSpc>
                <a:spcPct val="72000"/>
              </a:lnSpc>
              <a:defRPr b="1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HÅLL NATUREN FRISK,</a:t>
            </a:r>
            <a:br/>
            <a:r>
              <a:rPr b="0">
                <a:latin typeface="Roboto Th"/>
                <a:ea typeface="Roboto Th"/>
                <a:cs typeface="Roboto Th"/>
                <a:sym typeface="Roboto Th"/>
              </a:rPr>
              <a:t>ta inte med dig växter hem</a:t>
            </a:r>
          </a:p>
        </p:txBody>
      </p:sp>
      <p:sp>
        <p:nvSpPr>
          <p:cNvPr id="99" name="Titre 1"/>
          <p:cNvSpPr txBox="1"/>
          <p:nvPr/>
        </p:nvSpPr>
        <p:spPr>
          <a:xfrm>
            <a:off x="58693" y="3289803"/>
            <a:ext cx="2930613" cy="763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algn="ctr">
              <a:def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Ta med naturen hem i dina minnen eller i din kamera,</a:t>
            </a:r>
          </a:p>
          <a:p>
            <a:pPr algn="ctr">
              <a:def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inte i ditt bagage!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31157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31157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Verdana"/>
        <a:ea typeface="Verdana"/>
        <a:cs typeface="Verdan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31157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31157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3474E3-2AE9-4DBB-900F-CD15D56AAB3B}"/>
</file>

<file path=customXml/itemProps2.xml><?xml version="1.0" encoding="utf-8"?>
<ds:datastoreItem xmlns:ds="http://schemas.openxmlformats.org/officeDocument/2006/customXml" ds:itemID="{07A1C5AD-93CD-449B-9176-75C843BDB492}"/>
</file>

<file path=customXml/itemProps3.xml><?xml version="1.0" encoding="utf-8"?>
<ds:datastoreItem xmlns:ds="http://schemas.openxmlformats.org/officeDocument/2006/customXml" ds:itemID="{28E2F9F5-0A86-452C-826B-352F8631AAB7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