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2857500" cy="571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1D8"/>
          </a:solidFill>
        </a:fill>
      </a:tcStyle>
    </a:wholeTbl>
    <a:band2H>
      <a:tcTxStyle b="def" i="def"/>
      <a:tcStyle>
        <a:tcBdr/>
        <a:fill>
          <a:solidFill>
            <a:srgbClr val="E7E9EC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3CB"/>
          </a:solidFill>
        </a:fill>
      </a:tcStyle>
    </a:wholeTbl>
    <a:band2H>
      <a:tcTxStyle b="def" i="def"/>
      <a:tcStyle>
        <a:tcBdr/>
        <a:fill>
          <a:solidFill>
            <a:srgbClr val="E7EA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E1CC"/>
          </a:solidFill>
        </a:fill>
      </a:tcStyle>
    </a:wholeTbl>
    <a:band2H>
      <a:tcTxStyle b="def" i="def"/>
      <a:tcStyle>
        <a:tcBdr/>
        <a:fill>
          <a:solidFill>
            <a:srgbClr val="E8F0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Aptos"/>
      </a:defRPr>
    </a:lvl1pPr>
    <a:lvl2pPr indent="228600" defTabSz="457200" latinLnBrk="0">
      <a:defRPr sz="1200">
        <a:latin typeface="+mj-lt"/>
        <a:ea typeface="+mj-ea"/>
        <a:cs typeface="+mj-cs"/>
        <a:sym typeface="Aptos"/>
      </a:defRPr>
    </a:lvl2pPr>
    <a:lvl3pPr indent="457200" defTabSz="457200" latinLnBrk="0">
      <a:defRPr sz="1200">
        <a:latin typeface="+mj-lt"/>
        <a:ea typeface="+mj-ea"/>
        <a:cs typeface="+mj-cs"/>
        <a:sym typeface="Aptos"/>
      </a:defRPr>
    </a:lvl3pPr>
    <a:lvl4pPr indent="685800" defTabSz="457200" latinLnBrk="0">
      <a:defRPr sz="1200">
        <a:latin typeface="+mj-lt"/>
        <a:ea typeface="+mj-ea"/>
        <a:cs typeface="+mj-cs"/>
        <a:sym typeface="Aptos"/>
      </a:defRPr>
    </a:lvl4pPr>
    <a:lvl5pPr indent="914400" defTabSz="457200" latinLnBrk="0">
      <a:defRPr sz="1200">
        <a:latin typeface="+mj-lt"/>
        <a:ea typeface="+mj-ea"/>
        <a:cs typeface="+mj-cs"/>
        <a:sym typeface="Aptos"/>
      </a:defRPr>
    </a:lvl5pPr>
    <a:lvl6pPr indent="1143000" defTabSz="457200" latinLnBrk="0">
      <a:defRPr sz="1200">
        <a:latin typeface="+mj-lt"/>
        <a:ea typeface="+mj-ea"/>
        <a:cs typeface="+mj-cs"/>
        <a:sym typeface="Aptos"/>
      </a:defRPr>
    </a:lvl6pPr>
    <a:lvl7pPr indent="1371600" defTabSz="457200" latinLnBrk="0">
      <a:defRPr sz="1200">
        <a:latin typeface="+mj-lt"/>
        <a:ea typeface="+mj-ea"/>
        <a:cs typeface="+mj-cs"/>
        <a:sym typeface="Aptos"/>
      </a:defRPr>
    </a:lvl7pPr>
    <a:lvl8pPr indent="1600200" defTabSz="457200" latinLnBrk="0">
      <a:defRPr sz="1200">
        <a:latin typeface="+mj-lt"/>
        <a:ea typeface="+mj-ea"/>
        <a:cs typeface="+mj-cs"/>
        <a:sym typeface="Aptos"/>
      </a:defRPr>
    </a:lvl8pPr>
    <a:lvl9pPr indent="1828800" defTabSz="457200" latinLnBrk="0">
      <a:defRPr sz="1200">
        <a:latin typeface="+mj-lt"/>
        <a:ea typeface="+mj-ea"/>
        <a:cs typeface="+mj-cs"/>
        <a:sym typeface="Aptos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214313" y="935302"/>
            <a:ext cx="2428876" cy="1989667"/>
          </a:xfrm>
          <a:prstGeom prst="rect">
            <a:avLst/>
          </a:prstGeom>
        </p:spPr>
        <p:txBody>
          <a:bodyPr anchor="b"/>
          <a:lstStyle>
            <a:lvl1pPr algn="ctr">
              <a:defRPr sz="1800"/>
            </a:lvl1pPr>
          </a:lstStyle>
          <a:p>
            <a:pPr/>
            <a:r>
              <a:t>Titeltext</a:t>
            </a:r>
          </a:p>
        </p:txBody>
      </p:sp>
      <p:sp>
        <p:nvSpPr>
          <p:cNvPr id="12" name="Brödtext nivå ett…"/>
          <p:cNvSpPr txBox="1"/>
          <p:nvPr>
            <p:ph type="body" sz="quarter" idx="1"/>
          </p:nvPr>
        </p:nvSpPr>
        <p:spPr>
          <a:xfrm>
            <a:off x="357188" y="3001697"/>
            <a:ext cx="2143126" cy="137980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700"/>
            </a:lvl1pPr>
            <a:lvl2pPr marL="0" indent="142875" algn="ctr">
              <a:buSzTx/>
              <a:buFontTx/>
              <a:buNone/>
              <a:defRPr sz="700"/>
            </a:lvl2pPr>
            <a:lvl3pPr marL="0" indent="285750" algn="ctr">
              <a:buSzTx/>
              <a:buFontTx/>
              <a:buNone/>
              <a:defRPr sz="700"/>
            </a:lvl3pPr>
            <a:lvl4pPr marL="0" indent="428625" algn="ctr">
              <a:buSzTx/>
              <a:buFontTx/>
              <a:buNone/>
              <a:defRPr sz="700"/>
            </a:lvl4pPr>
            <a:lvl5pPr marL="0" indent="571500" algn="ctr">
              <a:buSzTx/>
              <a:buFontTx/>
              <a:buNone/>
              <a:defRPr sz="7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13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21" name="Brödtext nivå ett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22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/>
          <p:nvPr>
            <p:ph type="title"/>
          </p:nvPr>
        </p:nvSpPr>
        <p:spPr>
          <a:xfrm>
            <a:off x="194965" y="1424782"/>
            <a:ext cx="2464594" cy="2377283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pPr/>
            <a:r>
              <a:t>Titeltext</a:t>
            </a:r>
          </a:p>
        </p:txBody>
      </p:sp>
      <p:sp>
        <p:nvSpPr>
          <p:cNvPr id="30" name="Brödtext nivå ett…"/>
          <p:cNvSpPr txBox="1"/>
          <p:nvPr>
            <p:ph type="body" sz="quarter" idx="1"/>
          </p:nvPr>
        </p:nvSpPr>
        <p:spPr>
          <a:xfrm>
            <a:off x="194965" y="3824554"/>
            <a:ext cx="2464594" cy="125015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700">
                <a:solidFill>
                  <a:srgbClr val="757575"/>
                </a:solidFill>
              </a:defRPr>
            </a:lvl1pPr>
            <a:lvl2pPr marL="0" indent="142875">
              <a:buSzTx/>
              <a:buFontTx/>
              <a:buNone/>
              <a:defRPr sz="700">
                <a:solidFill>
                  <a:srgbClr val="757575"/>
                </a:solidFill>
              </a:defRPr>
            </a:lvl2pPr>
            <a:lvl3pPr marL="0" indent="285750">
              <a:buSzTx/>
              <a:buFontTx/>
              <a:buNone/>
              <a:defRPr sz="700">
                <a:solidFill>
                  <a:srgbClr val="757575"/>
                </a:solidFill>
              </a:defRPr>
            </a:lvl3pPr>
            <a:lvl4pPr marL="0" indent="428625">
              <a:buSzTx/>
              <a:buFontTx/>
              <a:buNone/>
              <a:defRPr sz="700">
                <a:solidFill>
                  <a:srgbClr val="757575"/>
                </a:solidFill>
              </a:defRPr>
            </a:lvl4pPr>
            <a:lvl5pPr marL="0" indent="571500">
              <a:buSzTx/>
              <a:buFontTx/>
              <a:buNone/>
              <a:defRPr sz="700">
                <a:solidFill>
                  <a:srgbClr val="757575"/>
                </a:solidFill>
              </a:defRPr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31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9" name="Brödtext nivå ett…"/>
          <p:cNvSpPr txBox="1"/>
          <p:nvPr>
            <p:ph type="body" sz="half" idx="1"/>
          </p:nvPr>
        </p:nvSpPr>
        <p:spPr>
          <a:xfrm>
            <a:off x="196453" y="1521354"/>
            <a:ext cx="1214438" cy="3626116"/>
          </a:xfrm>
          <a:prstGeom prst="rect">
            <a:avLst/>
          </a:prstGeom>
        </p:spPr>
        <p:txBody>
          <a:bodyPr/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eltext"/>
          <p:cNvSpPr txBox="1"/>
          <p:nvPr>
            <p:ph type="title"/>
          </p:nvPr>
        </p:nvSpPr>
        <p:spPr>
          <a:xfrm>
            <a:off x="196825" y="304272"/>
            <a:ext cx="2464594" cy="1104636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48" name="Brödtext nivå ett…"/>
          <p:cNvSpPr txBox="1"/>
          <p:nvPr>
            <p:ph type="body" sz="quarter" idx="1"/>
          </p:nvPr>
        </p:nvSpPr>
        <p:spPr>
          <a:xfrm>
            <a:off x="196825" y="1400969"/>
            <a:ext cx="1208857" cy="6865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700"/>
            </a:lvl1pPr>
            <a:lvl2pPr marL="0" indent="142875">
              <a:buSzTx/>
              <a:buFontTx/>
              <a:buNone/>
              <a:defRPr b="1" sz="700"/>
            </a:lvl2pPr>
            <a:lvl3pPr marL="0" indent="285750">
              <a:buSzTx/>
              <a:buFontTx/>
              <a:buNone/>
              <a:defRPr b="1" sz="700"/>
            </a:lvl3pPr>
            <a:lvl4pPr marL="0" indent="428625">
              <a:buSzTx/>
              <a:buFontTx/>
              <a:buNone/>
              <a:defRPr b="1" sz="700"/>
            </a:lvl4pPr>
            <a:lvl5pPr marL="0" indent="571500">
              <a:buSzTx/>
              <a:buFontTx/>
              <a:buNone/>
              <a:defRPr b="1" sz="7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1446609" y="1400969"/>
            <a:ext cx="1214810" cy="686594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700"/>
            </a:pPr>
          </a:p>
        </p:txBody>
      </p:sp>
      <p:sp>
        <p:nvSpPr>
          <p:cNvPr id="5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8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eltext"/>
          <p:cNvSpPr txBox="1"/>
          <p:nvPr>
            <p:ph type="title"/>
          </p:nvPr>
        </p:nvSpPr>
        <p:spPr>
          <a:xfrm>
            <a:off x="196825" y="381000"/>
            <a:ext cx="921618" cy="1333500"/>
          </a:xfrm>
          <a:prstGeom prst="rect">
            <a:avLst/>
          </a:prstGeom>
        </p:spPr>
        <p:txBody>
          <a:bodyPr anchor="b"/>
          <a:lstStyle>
            <a:lvl1pPr>
              <a:defRPr sz="1000"/>
            </a:lvl1pPr>
          </a:lstStyle>
          <a:p>
            <a:pPr/>
            <a:r>
              <a:t>Titeltext</a:t>
            </a:r>
          </a:p>
        </p:txBody>
      </p:sp>
      <p:sp>
        <p:nvSpPr>
          <p:cNvPr id="73" name="Brödtext nivå ett…"/>
          <p:cNvSpPr txBox="1"/>
          <p:nvPr>
            <p:ph type="body" sz="half" idx="1"/>
          </p:nvPr>
        </p:nvSpPr>
        <p:spPr>
          <a:xfrm>
            <a:off x="1214809" y="822855"/>
            <a:ext cx="1446610" cy="4061356"/>
          </a:xfrm>
          <a:prstGeom prst="rect">
            <a:avLst/>
          </a:prstGeom>
        </p:spPr>
        <p:txBody>
          <a:bodyPr/>
          <a:lstStyle>
            <a:lvl1pPr marL="71437" indent="-71437">
              <a:defRPr sz="1000"/>
            </a:lvl1pPr>
            <a:lvl2pPr marL="232172" indent="-89297">
              <a:defRPr sz="1000"/>
            </a:lvl2pPr>
            <a:lvl3pPr marL="387804" indent="-102054">
              <a:defRPr sz="1000"/>
            </a:lvl3pPr>
            <a:lvl4pPr marL="547688" indent="-119063">
              <a:defRPr sz="1000"/>
            </a:lvl4pPr>
            <a:lvl5pPr marL="690563" indent="-119063">
              <a:defRPr sz="10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196825" y="1714500"/>
            <a:ext cx="921618" cy="3176323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500"/>
            </a:pPr>
          </a:p>
        </p:txBody>
      </p:sp>
      <p:sp>
        <p:nvSpPr>
          <p:cNvPr id="7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eltext"/>
          <p:cNvSpPr txBox="1"/>
          <p:nvPr>
            <p:ph type="title"/>
          </p:nvPr>
        </p:nvSpPr>
        <p:spPr>
          <a:xfrm>
            <a:off x="196825" y="381000"/>
            <a:ext cx="921618" cy="1333500"/>
          </a:xfrm>
          <a:prstGeom prst="rect">
            <a:avLst/>
          </a:prstGeom>
        </p:spPr>
        <p:txBody>
          <a:bodyPr anchor="b"/>
          <a:lstStyle>
            <a:lvl1pPr>
              <a:defRPr sz="1000"/>
            </a:lvl1pPr>
          </a:lstStyle>
          <a:p>
            <a:pPr/>
            <a:r>
              <a:t>Titeltext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1214809" y="822855"/>
            <a:ext cx="1446610" cy="406135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rödtext nivå ett…"/>
          <p:cNvSpPr txBox="1"/>
          <p:nvPr>
            <p:ph type="body" sz="quarter" idx="1"/>
          </p:nvPr>
        </p:nvSpPr>
        <p:spPr>
          <a:xfrm>
            <a:off x="196825" y="1714500"/>
            <a:ext cx="921618" cy="317632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500"/>
            </a:lvl1pPr>
            <a:lvl2pPr marL="0" indent="142875">
              <a:buSzTx/>
              <a:buFontTx/>
              <a:buNone/>
              <a:defRPr sz="500"/>
            </a:lvl2pPr>
            <a:lvl3pPr marL="0" indent="285750">
              <a:buSzTx/>
              <a:buFontTx/>
              <a:buNone/>
              <a:defRPr sz="500"/>
            </a:lvl3pPr>
            <a:lvl4pPr marL="0" indent="428625">
              <a:buSzTx/>
              <a:buFontTx/>
              <a:buNone/>
              <a:defRPr sz="500"/>
            </a:lvl4pPr>
            <a:lvl5pPr marL="0" indent="571500">
              <a:buSzTx/>
              <a:buFontTx/>
              <a:buNone/>
              <a:defRPr sz="5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8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Brödtext nivå ett…"/>
          <p:cNvSpPr txBox="1"/>
          <p:nvPr>
            <p:ph type="body" idx="1"/>
          </p:nvPr>
        </p:nvSpPr>
        <p:spPr>
          <a:xfrm>
            <a:off x="196453" y="1521354"/>
            <a:ext cx="2464594" cy="3626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" name="Diabildsnummer"/>
          <p:cNvSpPr txBox="1"/>
          <p:nvPr>
            <p:ph type="sldNum" sz="quarter" idx="2"/>
          </p:nvPr>
        </p:nvSpPr>
        <p:spPr>
          <a:xfrm>
            <a:off x="2514528" y="5377975"/>
            <a:ext cx="146519" cy="142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300">
                <a:solidFill>
                  <a:srgbClr val="75757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2857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1pPr>
      <a:lvl2pPr marL="0" marR="0" indent="0" algn="l" defTabSz="2857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2pPr>
      <a:lvl3pPr marL="0" marR="0" indent="0" algn="l" defTabSz="2857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3pPr>
      <a:lvl4pPr marL="0" marR="0" indent="0" algn="l" defTabSz="2857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4pPr>
      <a:lvl5pPr marL="0" marR="0" indent="0" algn="l" defTabSz="2857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5pPr>
      <a:lvl6pPr marL="0" marR="0" indent="0" algn="l" defTabSz="2857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6pPr>
      <a:lvl7pPr marL="0" marR="0" indent="0" algn="l" defTabSz="2857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7pPr>
      <a:lvl8pPr marL="0" marR="0" indent="0" algn="l" defTabSz="2857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8pPr>
      <a:lvl9pPr marL="0" marR="0" indent="0" algn="l" defTabSz="2857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9pPr>
    </p:titleStyle>
    <p:bodyStyle>
      <a:lvl1pPr marL="71438" marR="0" indent="-71438" algn="l" defTabSz="28575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1pPr>
      <a:lvl2pPr marL="224518" marR="0" indent="-81643" algn="l" defTabSz="28575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2pPr>
      <a:lvl3pPr marL="381000" marR="0" indent="-95250" algn="l" defTabSz="28575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3pPr>
      <a:lvl4pPr marL="542925" marR="0" indent="-114300" algn="l" defTabSz="28575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4pPr>
      <a:lvl5pPr marL="685800" marR="0" indent="-114300" algn="l" defTabSz="28575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5pPr>
      <a:lvl6pPr marL="828675" marR="0" indent="-114300" algn="l" defTabSz="28575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6pPr>
      <a:lvl7pPr marL="971550" marR="0" indent="-114300" algn="l" defTabSz="28575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7pPr>
      <a:lvl8pPr marL="1114425" marR="0" indent="-114300" algn="l" defTabSz="28575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8pPr>
      <a:lvl9pPr marL="1257300" marR="0" indent="-114300" algn="l" defTabSz="285750" rtl="0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n 9" descr="Imagen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re 1"/>
          <p:cNvSpPr txBox="1"/>
          <p:nvPr/>
        </p:nvSpPr>
        <p:spPr>
          <a:xfrm>
            <a:off x="0" y="4327771"/>
            <a:ext cx="2857500" cy="7633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algn="ctr">
              <a:def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Ta med naturen hem i dina minnen eller i din kamera, </a:t>
            </a:r>
          </a:p>
          <a:p>
            <a:pPr algn="ctr">
              <a:def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inte i ditt bagage!</a:t>
            </a:r>
          </a:p>
        </p:txBody>
      </p:sp>
      <p:pic>
        <p:nvPicPr>
          <p:cNvPr id="96" name="Imagen 3" descr="Imagen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076" y="4763"/>
            <a:ext cx="1148476" cy="521495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Imagen 7" descr="Imagen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0882" y="5170939"/>
            <a:ext cx="419826" cy="305937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CuadroTexto 1"/>
          <p:cNvSpPr txBox="1"/>
          <p:nvPr/>
        </p:nvSpPr>
        <p:spPr>
          <a:xfrm>
            <a:off x="1122839" y="5218210"/>
            <a:ext cx="1313643" cy="286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algn="ctr">
              <a:lnSpc>
                <a:spcPct val="80000"/>
              </a:lnSpc>
              <a:defRPr sz="11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pPr/>
            <a:r>
              <a:t>#PlantHealth4Life</a:t>
            </a:r>
          </a:p>
        </p:txBody>
      </p:sp>
      <p:sp>
        <p:nvSpPr>
          <p:cNvPr id="99" name="Titre 1"/>
          <p:cNvSpPr txBox="1"/>
          <p:nvPr/>
        </p:nvSpPr>
        <p:spPr>
          <a:xfrm>
            <a:off x="160007" y="571978"/>
            <a:ext cx="2606053" cy="843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285750">
              <a:lnSpc>
                <a:spcPct val="80000"/>
              </a:lnSpc>
              <a:defRPr b="1"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pPr>
            <a:r>
              <a:t>HÅLL NATUREN FRISK,</a:t>
            </a:r>
            <a:br/>
            <a:r>
              <a:rPr b="0" sz="1700">
                <a:latin typeface="Roboto Th"/>
                <a:ea typeface="Roboto Th"/>
                <a:cs typeface="Roboto Th"/>
                <a:sym typeface="Roboto Th"/>
              </a:rPr>
              <a:t>ta inte med dig växter hem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000FF"/>
      </a:hlink>
      <a:folHlink>
        <a:srgbClr val="FF00FF"/>
      </a:folHlink>
    </a:clrScheme>
    <a:fontScheme name="Tema de Office">
      <a:majorFont>
        <a:latin typeface="Aptos"/>
        <a:ea typeface="Aptos"/>
        <a:cs typeface="Aptos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000FF"/>
      </a:hlink>
      <a:folHlink>
        <a:srgbClr val="FF00FF"/>
      </a:folHlink>
    </a:clrScheme>
    <a:fontScheme name="Tema de Office">
      <a:majorFont>
        <a:latin typeface="Aptos"/>
        <a:ea typeface="Aptos"/>
        <a:cs typeface="Aptos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163CC36-A800-4807-B289-2F6E3790D221}"/>
</file>

<file path=customXml/itemProps2.xml><?xml version="1.0" encoding="utf-8"?>
<ds:datastoreItem xmlns:ds="http://schemas.openxmlformats.org/officeDocument/2006/customXml" ds:itemID="{DB26095E-7F69-4604-9A0E-0DA0367699DA}"/>
</file>

<file path=customXml/itemProps3.xml><?xml version="1.0" encoding="utf-8"?>
<ds:datastoreItem xmlns:ds="http://schemas.openxmlformats.org/officeDocument/2006/customXml" ds:itemID="{32189928-1D02-44EC-AB50-EC3B55F4F9B5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