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6EA14B-C74F-499A-8197-6BC32C58332D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