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8" d="100"/>
          <a:sy n="28" d="100"/>
        </p:scale>
        <p:origin x="23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itcase with stickers on it&#10;&#10;AI-generated content may be incorrect.">
            <a:extLst>
              <a:ext uri="{FF2B5EF4-FFF2-40B4-BE49-F238E27FC236}">
                <a16:creationId xmlns:a16="http://schemas.microsoft.com/office/drawing/2014/main" id="{CB172F19-7CEE-1497-304E-B873E4D3D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05054" y="1940312"/>
            <a:ext cx="1088359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Cestujete </a:t>
            </a:r>
            <a:br>
              <a:rPr lang="sk" sz="15000" b="1" baseline="30000" dirty="0">
                <a:solidFill>
                  <a:schemeClr val="bg1"/>
                </a:solidFill>
                <a:latin typeface="Verdana"/>
                <a:cs typeface="Verdana"/>
              </a:rPr>
            </a:br>
            <a:r>
              <a:rPr lang="sk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mimo EÚ?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8123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of a tree with yellow flowers&#10;&#10;AI-generated content may be incorrect.">
            <a:extLst>
              <a:ext uri="{FF2B5EF4-FFF2-40B4-BE49-F238E27FC236}">
                <a16:creationId xmlns:a16="http://schemas.microsoft.com/office/drawing/2014/main" id="{6A21566C-8F7B-D054-2980-DBF1D8654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EC5868-0634-39EE-EB80-42DF7A80C449}"/>
              </a:ext>
            </a:extLst>
          </p:cNvPr>
          <p:cNvSpPr txBox="1"/>
          <p:nvPr/>
        </p:nvSpPr>
        <p:spPr>
          <a:xfrm>
            <a:off x="1416205" y="13328434"/>
            <a:ext cx="108835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n-GB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Foťte</a:t>
            </a:r>
            <a:r>
              <a:rPr lang="en-GB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si</a:t>
            </a:r>
            <a:r>
              <a:rPr lang="en-GB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svoje</a:t>
            </a:r>
            <a:r>
              <a:rPr lang="en-GB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obľúbené</a:t>
            </a:r>
            <a:r>
              <a:rPr lang="en-GB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rastliny</a:t>
            </a:r>
            <a:r>
              <a:rPr lang="en-GB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</a:t>
            </a:r>
            <a:br>
              <a:rPr lang="en-GB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en-GB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koľko</a:t>
            </a:r>
            <a:r>
              <a:rPr lang="en-GB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len</a:t>
            </a:r>
            <a:r>
              <a:rPr lang="en-GB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chcete</a:t>
            </a:r>
            <a:r>
              <a:rPr lang="en-GB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326528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uitcase with a plant and a red cross&#10;&#10;AI-generated content may be incorrect.">
            <a:extLst>
              <a:ext uri="{FF2B5EF4-FFF2-40B4-BE49-F238E27FC236}">
                <a16:creationId xmlns:a16="http://schemas.microsoft.com/office/drawing/2014/main" id="{B87A66B3-543E-C605-52DC-B0E2725CB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3738303" cy="171728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470673"/>
            <a:ext cx="10883590" cy="2174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sk" sz="8800" b="1" i="0" u="none" baseline="30000" dirty="0">
                <a:latin typeface="Verdana"/>
                <a:ea typeface="Verdana"/>
                <a:cs typeface="Verdana"/>
              </a:rPr>
              <a:t>… ale neodvážajte si ich</a:t>
            </a:r>
            <a:br>
              <a:rPr lang="sk" sz="8800" b="1" baseline="30000" dirty="0">
                <a:latin typeface="Verdana"/>
                <a:cs typeface="Verdana"/>
              </a:rPr>
            </a:br>
            <a:r>
              <a:rPr lang="sk" sz="8800" b="1" i="0" u="none" baseline="30000" dirty="0">
                <a:latin typeface="Verdana"/>
                <a:ea typeface="Verdana"/>
                <a:cs typeface="Verdana"/>
              </a:rPr>
              <a:t>      so sebou.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796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lant with green leaves and a white mouse&#10;&#10;AI-generated content may be incorrect.">
            <a:extLst>
              <a:ext uri="{FF2B5EF4-FFF2-40B4-BE49-F238E27FC236}">
                <a16:creationId xmlns:a16="http://schemas.microsoft.com/office/drawing/2014/main" id="{94CA0AAA-895D-BB51-E161-819755143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0" y="12732977"/>
            <a:ext cx="13716000" cy="4883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sk" sz="88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V opačnom prípade </a:t>
            </a:r>
            <a:br>
              <a:rPr lang="sk" sz="88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sk" sz="88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by ste mohli šíriť nových škodcov tým, </a:t>
            </a:r>
            <a:br>
              <a:rPr lang="sk" sz="88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sk" sz="88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že ich budete prenášať v batožine.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149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ree with a book and suitcase in a room with people&#10;&#10;AI-generated content may be incorrect.">
            <a:extLst>
              <a:ext uri="{FF2B5EF4-FFF2-40B4-BE49-F238E27FC236}">
                <a16:creationId xmlns:a16="http://schemas.microsoft.com/office/drawing/2014/main" id="{C7C2E366-27AB-CC22-F7EE-6B167C2C0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735981" y="15344078"/>
            <a:ext cx="69583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fr-FR" sz="96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#PlantHealth4Life</a:t>
            </a:r>
          </a:p>
          <a:p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B194EB-3C41-38E5-02D4-B88EED807D6C}"/>
              </a:ext>
            </a:extLst>
          </p:cNvPr>
          <p:cNvGrpSpPr/>
          <p:nvPr/>
        </p:nvGrpSpPr>
        <p:grpSpPr>
          <a:xfrm>
            <a:off x="8430322" y="14741420"/>
            <a:ext cx="4606963" cy="1407349"/>
            <a:chOff x="2985158" y="13672440"/>
            <a:chExt cx="10944225" cy="3343275"/>
          </a:xfrm>
        </p:grpSpPr>
        <p:pic>
          <p:nvPicPr>
            <p:cNvPr id="7" name="Picture 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C7E0B0DE-0052-62E5-194C-71C9CE02D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558" y="13672440"/>
              <a:ext cx="7362825" cy="3343275"/>
            </a:xfrm>
            <a:prstGeom prst="rect">
              <a:avLst/>
            </a:prstGeom>
          </p:spPr>
        </p:pic>
        <p:pic>
          <p:nvPicPr>
            <p:cNvPr id="9" name="Picture 8" descr="A black and white flag with stars in a circle&#10;&#10;AI-generated content may be incorrect.">
              <a:extLst>
                <a:ext uri="{FF2B5EF4-FFF2-40B4-BE49-F238E27FC236}">
                  <a16:creationId xmlns:a16="http://schemas.microsoft.com/office/drawing/2014/main" id="{7950F9D1-78D1-0EAB-E953-28FEF7907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158" y="14309725"/>
              <a:ext cx="3581400" cy="260985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8DA6410-80F0-9F25-CB9F-17B56AE8AB49}"/>
              </a:ext>
            </a:extLst>
          </p:cNvPr>
          <p:cNvSpPr txBox="1"/>
          <p:nvPr/>
        </p:nvSpPr>
        <p:spPr>
          <a:xfrm>
            <a:off x="1750741" y="770806"/>
            <a:ext cx="1021451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" sz="66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UDRŽUJTE PRÍRODU ZDRAVÚ,</a:t>
            </a:r>
            <a:br>
              <a:rPr lang="sk" sz="66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sk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neprivážajte rastliny domov</a:t>
            </a:r>
            <a:endParaRPr lang="en-GB" sz="6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816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599FFC3-A359-455A-A11D-6EB0D4F50C22}"/>
</file>

<file path=customXml/itemProps2.xml><?xml version="1.0" encoding="utf-8"?>
<ds:datastoreItem xmlns:ds="http://schemas.openxmlformats.org/officeDocument/2006/customXml" ds:itemID="{BEF46EBE-A68F-4DBE-982E-0568870EB619}"/>
</file>

<file path=customXml/itemProps3.xml><?xml version="1.0" encoding="utf-8"?>
<ds:datastoreItem xmlns:ds="http://schemas.openxmlformats.org/officeDocument/2006/customXml" ds:itemID="{6E8DCEDD-0ECA-4BD0-9506-5DD75B88D6A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56</Words>
  <Application>Microsoft Office PowerPoint</Application>
  <PresentationFormat>Personalizado</PresentationFormat>
  <Paragraphs>6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Roboto</vt:lpstr>
      <vt:lpstr>Roboto Medium</vt:lpstr>
      <vt:lpstr>Verdana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Garcia, Javier</dc:creator>
  <cp:lastModifiedBy>José García Ruiz</cp:lastModifiedBy>
  <cp:revision>7</cp:revision>
  <dcterms:created xsi:type="dcterms:W3CDTF">2025-04-24T08:29:27Z</dcterms:created>
  <dcterms:modified xsi:type="dcterms:W3CDTF">2025-04-25T12:42:33Z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