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285875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4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56" d="100"/>
          <a:sy n="56" d="100"/>
        </p:scale>
        <p:origin x="3270" y="114"/>
      </p:cViewPr>
      <p:guideLst>
        <p:guide orient="horz" pos="404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994581"/>
            <a:ext cx="8743950" cy="2756290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7286670"/>
            <a:ext cx="7200895" cy="32861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747129"/>
            <a:ext cx="1796652" cy="1590973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747129"/>
            <a:ext cx="5218506" cy="1590973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8262944"/>
            <a:ext cx="8743950" cy="2553891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5450116"/>
            <a:ext cx="8743950" cy="2812847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1" indent="0">
              <a:buNone/>
              <a:defRPr sz="2475">
                <a:solidFill>
                  <a:schemeClr val="tx1">
                    <a:tint val="75000"/>
                  </a:schemeClr>
                </a:solidFill>
              </a:defRPr>
            </a:lvl2pPr>
            <a:lvl3pPr marL="1274021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3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4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5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6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7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8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5" y="2878355"/>
            <a:ext cx="4545216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5" y="4077904"/>
            <a:ext cx="4545216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878355"/>
            <a:ext cx="4546993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4077904"/>
            <a:ext cx="4546993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511984"/>
            <a:ext cx="3384351" cy="217884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511984"/>
            <a:ext cx="5750716" cy="10974591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690822"/>
            <a:ext cx="3384351" cy="8795750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9001142"/>
            <a:ext cx="6172200" cy="1062625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148974"/>
            <a:ext cx="6172200" cy="7715250"/>
          </a:xfrm>
        </p:spPr>
        <p:txBody>
          <a:bodyPr/>
          <a:lstStyle>
            <a:lvl1pPr marL="0" indent="0">
              <a:buNone/>
              <a:defRPr sz="4725"/>
            </a:lvl1pPr>
            <a:lvl2pPr marL="637011" indent="0">
              <a:buNone/>
              <a:defRPr sz="3824"/>
            </a:lvl2pPr>
            <a:lvl3pPr marL="1274021" indent="0">
              <a:buNone/>
              <a:defRPr sz="3374"/>
            </a:lvl3pPr>
            <a:lvl4pPr marL="1911033" indent="0">
              <a:buNone/>
              <a:defRPr sz="2775"/>
            </a:lvl4pPr>
            <a:lvl5pPr marL="2548043" indent="0">
              <a:buNone/>
              <a:defRPr sz="2775"/>
            </a:lvl5pPr>
            <a:lvl6pPr marL="3185053" indent="0">
              <a:buNone/>
              <a:defRPr sz="2775"/>
            </a:lvl6pPr>
            <a:lvl7pPr marL="3822063" indent="0">
              <a:buNone/>
              <a:defRPr sz="2775"/>
            </a:lvl7pPr>
            <a:lvl8pPr marL="4459074" indent="0">
              <a:buNone/>
              <a:defRPr sz="2775"/>
            </a:lvl8pPr>
            <a:lvl9pPr marL="5096088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0063784"/>
            <a:ext cx="6172200" cy="1509117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3000402"/>
            <a:ext cx="9258305" cy="848617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7" y="11918177"/>
            <a:ext cx="3257545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1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7" indent="-477757" algn="l" defTabSz="637011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40" indent="-398131" algn="l" defTabSz="637011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6" indent="-318507" algn="l" defTabSz="637011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9" indent="-318507" algn="l" defTabSz="637011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9" indent="-318507" algn="l" defTabSz="637011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6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7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8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9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1pPr>
      <a:lvl2pPr marL="63701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2pPr>
      <a:lvl3pPr marL="127402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3pPr>
      <a:lvl4pPr marL="191103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4pPr>
      <a:lvl5pPr marL="254804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5pPr>
      <a:lvl6pPr marL="318505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6pPr>
      <a:lvl7pPr marL="382206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7pPr>
      <a:lvl8pPr marL="4459074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8pPr>
      <a:lvl9pPr marL="5096088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interior, tabla, juguete, computadora&#10;&#10;El contenido generado por IA puede ser incorrecto.">
            <a:extLst>
              <a:ext uri="{FF2B5EF4-FFF2-40B4-BE49-F238E27FC236}">
                <a16:creationId xmlns:a16="http://schemas.microsoft.com/office/drawing/2014/main" id="{3B684634-B524-E283-C3C4-8B5D53FDF0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2858748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CA023515-760D-A327-F35E-7A43841E7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236" y="11628841"/>
            <a:ext cx="1057092" cy="770327"/>
          </a:xfrm>
          <a:prstGeom prst="rect">
            <a:avLst/>
          </a:prstGeom>
        </p:spPr>
      </p:pic>
      <p:pic>
        <p:nvPicPr>
          <p:cNvPr id="7" name="Imagen 6" descr="Logotipo&#10;&#10;El contenido generado por IA puede ser incorrecto.">
            <a:extLst>
              <a:ext uri="{FF2B5EF4-FFF2-40B4-BE49-F238E27FC236}">
                <a16:creationId xmlns:a16="http://schemas.microsoft.com/office/drawing/2014/main" id="{D7423639-6093-F47B-4D1B-267B87F8E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9239" y="11417547"/>
            <a:ext cx="2567806" cy="1165977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A4A551FE-3AEF-22B7-447F-CA5048DCA267}"/>
              </a:ext>
            </a:extLst>
          </p:cNvPr>
          <p:cNvSpPr txBox="1">
            <a:spLocks/>
          </p:cNvSpPr>
          <p:nvPr/>
        </p:nvSpPr>
        <p:spPr>
          <a:xfrm>
            <a:off x="3222309" y="10841483"/>
            <a:ext cx="3842382" cy="576064"/>
          </a:xfrm>
          <a:prstGeom prst="rect">
            <a:avLst/>
          </a:prstGeom>
          <a:noFill/>
        </p:spPr>
        <p:txBody>
          <a:bodyPr wrap="square">
            <a:normAutofit lnSpcReduction="10000"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customXml/itemProps3.xml><?xml version="1.0" encoding="utf-8"?>
<ds:datastoreItem xmlns:ds="http://schemas.openxmlformats.org/officeDocument/2006/customXml" ds:itemID="{E165D4A9-1B45-4778-B0AE-5FD7B1F824CA}"/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Roboto Medium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41</cp:revision>
  <dcterms:created xsi:type="dcterms:W3CDTF">2023-07-25T13:09:41Z</dcterms:created>
  <dcterms:modified xsi:type="dcterms:W3CDTF">2025-04-23T18:41:49Z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