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94671"/>
  </p:normalViewPr>
  <p:slideViewPr>
    <p:cSldViewPr snapToObjects="1" showGuides="1">
      <p:cViewPr varScale="1">
        <p:scale>
          <a:sx n="55" d="100"/>
          <a:sy n="55" d="100"/>
        </p:scale>
        <p:origin x="3352" y="22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dovolenky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si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dones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spomienky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nie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rastlinky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 </a:t>
            </a:r>
          </a:p>
          <a:p>
            <a:pPr algn="ctr">
              <a:lnSpc>
                <a:spcPts val="4600"/>
              </a:lnSpc>
            </a:pP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AB1808-5B14-4066-A5C8-54FA1C00B958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19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42</cp:revision>
  <dcterms:created xsi:type="dcterms:W3CDTF">2023-07-25T13:09:41Z</dcterms:created>
  <dcterms:modified xsi:type="dcterms:W3CDTF">2025-05-06T13:23:48Z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