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0" autoAdjust="0"/>
    <p:restoredTop sz="94749"/>
  </p:normalViewPr>
  <p:slideViewPr>
    <p:cSldViewPr snapToObjects="1" showGuides="1">
      <p:cViewPr varScale="1">
        <p:scale>
          <a:sx n="69" d="100"/>
          <a:sy n="69" d="100"/>
        </p:scale>
        <p:origin x="2904" y="216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436587" y="7505812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dovolenky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si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dones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spomienky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nie </a:t>
            </a:r>
            <a:r>
              <a:rPr lang="fr-FR" sz="4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rastlinky</a:t>
            </a:r>
            <a:r>
              <a:rPr lang="fr-FR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 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UDRŽUJTE PRÍRODU ZDRAVÚ,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neprivážajte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rastliny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domov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994E8B-28BA-44D1-A9E0-77401055D2D1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19</Words>
  <Application>Microsoft Macintosh PowerPoint</Application>
  <PresentationFormat>Vlastná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Dekanová Alexandra</cp:lastModifiedBy>
  <cp:revision>44</cp:revision>
  <dcterms:created xsi:type="dcterms:W3CDTF">2023-07-25T13:09:41Z</dcterms:created>
  <dcterms:modified xsi:type="dcterms:W3CDTF">2025-05-06T13:24:30Z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