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714500" cy="1428750"/>
  <p:notesSz cx="6858000" cy="9144000"/>
  <p:defaultTextStyle>
    <a:defPPr>
      <a:defRPr lang="fr-FR"/>
    </a:defPPr>
    <a:lvl1pPr marL="0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1pPr>
    <a:lvl2pPr marL="311736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2pPr>
    <a:lvl3pPr marL="623471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3pPr>
    <a:lvl4pPr marL="93520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4pPr>
    <a:lvl5pPr marL="124694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5pPr>
    <a:lvl6pPr marL="155867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187041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2182149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2493887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9" userDrawn="1">
          <p15:clr>
            <a:srgbClr val="A4A3A4"/>
          </p15:clr>
        </p15:guide>
        <p15:guide id="2" pos="8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15" autoAdjust="0"/>
    <p:restoredTop sz="94694"/>
  </p:normalViewPr>
  <p:slideViewPr>
    <p:cSldViewPr snapToObjects="1" showGuides="1">
      <p:cViewPr varScale="1">
        <p:scale>
          <a:sx n="291" d="100"/>
          <a:sy n="291" d="100"/>
        </p:scale>
        <p:origin x="1350" y="216"/>
      </p:cViewPr>
      <p:guideLst>
        <p:guide orient="horz" pos="449"/>
        <p:guide pos="8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8591" y="443842"/>
            <a:ext cx="1457325" cy="30625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7177" y="809629"/>
            <a:ext cx="1200149" cy="3651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9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8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2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65003" y="83014"/>
            <a:ext cx="299442" cy="176774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6677" y="83014"/>
            <a:ext cx="869751" cy="176774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436" y="918104"/>
            <a:ext cx="1457325" cy="283766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5436" y="605568"/>
            <a:ext cx="1457325" cy="312539"/>
          </a:xfrm>
        </p:spPr>
        <p:txBody>
          <a:bodyPr anchor="b"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3115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2305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3pPr>
            <a:lvl4pPr marL="93458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611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764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91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806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2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6676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847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19817"/>
            <a:ext cx="757536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5726" y="453101"/>
            <a:ext cx="757536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870944" y="319817"/>
            <a:ext cx="757832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870944" y="453101"/>
            <a:ext cx="757832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6887"/>
            <a:ext cx="564059" cy="242095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0324" y="56887"/>
            <a:ext cx="958453" cy="1219399"/>
          </a:xfrm>
        </p:spPr>
        <p:txBody>
          <a:bodyPr/>
          <a:lstStyle>
            <a:lvl1pPr>
              <a:defRPr sz="2325"/>
            </a:lvl1pPr>
            <a:lvl2pPr>
              <a:defRPr sz="1875"/>
            </a:lvl2pPr>
            <a:lvl3pPr>
              <a:defRPr sz="16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5726" y="298980"/>
            <a:ext cx="564059" cy="977305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6056" y="1000126"/>
            <a:ext cx="1028700" cy="118070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36056" y="127664"/>
            <a:ext cx="1028700" cy="857250"/>
          </a:xfrm>
        </p:spPr>
        <p:txBody>
          <a:bodyPr/>
          <a:lstStyle>
            <a:lvl1pPr marL="0" indent="0">
              <a:buNone/>
              <a:defRPr sz="2325"/>
            </a:lvl1pPr>
            <a:lvl2pPr marL="311528" indent="0">
              <a:buNone/>
              <a:defRPr sz="1875"/>
            </a:lvl2pPr>
            <a:lvl3pPr marL="623056" indent="0">
              <a:buNone/>
              <a:defRPr sz="1650"/>
            </a:lvl3pPr>
            <a:lvl4pPr marL="934585" indent="0">
              <a:buNone/>
              <a:defRPr sz="1350"/>
            </a:lvl4pPr>
            <a:lvl5pPr marL="1246112" indent="0">
              <a:buNone/>
              <a:defRPr sz="1350"/>
            </a:lvl5pPr>
            <a:lvl6pPr marL="1557640" indent="0">
              <a:buNone/>
              <a:defRPr sz="1350"/>
            </a:lvl6pPr>
            <a:lvl7pPr marL="1869167" indent="0">
              <a:buNone/>
              <a:defRPr sz="1350"/>
            </a:lvl7pPr>
            <a:lvl8pPr marL="2180696" indent="0">
              <a:buNone/>
              <a:defRPr sz="1350"/>
            </a:lvl8pPr>
            <a:lvl9pPr marL="2492225" indent="0">
              <a:buNone/>
              <a:defRPr sz="135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36056" y="1118198"/>
            <a:ext cx="1028700" cy="167679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33378"/>
            <a:ext cx="1543051" cy="942909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5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85790" y="1324241"/>
            <a:ext cx="542924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228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528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645" indent="-233645" algn="l" defTabSz="311528" rtl="0" eaLnBrk="1" latinLnBrk="0" hangingPunct="1">
        <a:spcBef>
          <a:spcPct val="20000"/>
        </a:spcBef>
        <a:buFont typeface="Arial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1pPr>
      <a:lvl2pPr marL="506232" indent="-194705" algn="l" defTabSz="311528" rtl="0" eaLnBrk="1" latinLnBrk="0" hangingPunct="1">
        <a:spcBef>
          <a:spcPct val="20000"/>
        </a:spcBef>
        <a:buFont typeface="Arial"/>
        <a:buChar char="–"/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778820" indent="-155765" algn="l" defTabSz="311528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090349" indent="-155765" algn="l" defTabSz="311528" rtl="0" eaLnBrk="1" latinLnBrk="0" hangingPunct="1">
        <a:spcBef>
          <a:spcPct val="20000"/>
        </a:spcBef>
        <a:buFont typeface="Arial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401876" indent="-155765" algn="l" defTabSz="311528" rtl="0" eaLnBrk="1" latinLnBrk="0" hangingPunct="1">
        <a:spcBef>
          <a:spcPct val="20000"/>
        </a:spcBef>
        <a:buFont typeface="Arial"/>
        <a:buChar char="»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405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24933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36460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647988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1528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2305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3458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46112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5764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69167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8069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9222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Forma&#10;&#10;El contenido generado por IA puede ser incorrecto.">
            <a:extLst>
              <a:ext uri="{FF2B5EF4-FFF2-40B4-BE49-F238E27FC236}">
                <a16:creationId xmlns:a16="http://schemas.microsoft.com/office/drawing/2014/main" id="{0493252E-6E58-8E3D-DDF6-1F82C5EB7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14500" cy="14287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54335"/>
            <a:ext cx="1714500" cy="1074415"/>
          </a:xfrm>
        </p:spPr>
        <p:txBody>
          <a:bodyPr vert="horz" lIns="0" tIns="0" rIns="0" bIns="0" rtlCol="0" anchor="ctr">
            <a:noAutofit/>
          </a:bodyPr>
          <a:lstStyle/>
          <a:p>
            <a:pPr lvl="0">
              <a:lnSpc>
                <a:spcPts val="1400"/>
              </a:lnSpc>
            </a:pPr>
            <a:r>
              <a:rPr lang="fr-FR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UDRŽUJTE PRÍRODU ZDRAVÚ,</a:t>
            </a:r>
            <a:br>
              <a:rPr lang="fr-FR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fr-FR" sz="2200" baseline="30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neprivážajte</a:t>
            </a:r>
            <a:r>
              <a:rPr lang="fr-FR" sz="22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2200" baseline="30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rastliny</a:t>
            </a:r>
            <a:r>
              <a:rPr lang="fr-FR" sz="22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2200" baseline="30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domov</a:t>
            </a:r>
            <a:endParaRPr lang="fr-FR" sz="2200" b="1" baseline="30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682BB3F-D87A-5AA7-0567-4BAB920F5093}"/>
              </a:ext>
            </a:extLst>
          </p:cNvPr>
          <p:cNvSpPr txBox="1">
            <a:spLocks/>
          </p:cNvSpPr>
          <p:nvPr/>
        </p:nvSpPr>
        <p:spPr>
          <a:xfrm>
            <a:off x="504000" y="1188000"/>
            <a:ext cx="1152128" cy="216000"/>
          </a:xfrm>
          <a:prstGeom prst="rect">
            <a:avLst/>
          </a:prstGeom>
          <a:noFill/>
        </p:spPr>
        <p:txBody>
          <a:bodyPr wrap="square">
            <a:normAutofit fontScale="47500" lnSpcReduction="20000"/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13" name="Imagen 1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3241CDE-1C3C-1532-5E3F-E70967F74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00" y="1182295"/>
            <a:ext cx="270000" cy="196756"/>
          </a:xfrm>
          <a:prstGeom prst="rect">
            <a:avLst/>
          </a:prstGeom>
        </p:spPr>
      </p:pic>
      <p:pic>
        <p:nvPicPr>
          <p:cNvPr id="15" name="Imagen 14" descr="Logotipo&#10;&#10;El contenido generado por IA puede ser incorrecto.">
            <a:extLst>
              <a:ext uri="{FF2B5EF4-FFF2-40B4-BE49-F238E27FC236}">
                <a16:creationId xmlns:a16="http://schemas.microsoft.com/office/drawing/2014/main" id="{5488CF94-F113-178B-0C02-54999D544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37" y="0"/>
            <a:ext cx="846902" cy="3845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A6263F1-3606-4800-B97C-7557754D4E7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552A51-4D2B-4FE6-9C5E-B5CB8F4DD215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B763D766-E0D9-4CE0-941F-2E0270A6939F}"/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10</Words>
  <Application>Microsoft Office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Roboto</vt:lpstr>
      <vt:lpstr>Roboto Medium</vt:lpstr>
      <vt:lpstr>Verdana</vt:lpstr>
      <vt:lpstr>Thème Office</vt:lpstr>
      <vt:lpstr>UDRŽUJTE PRÍRODU ZDRAVÚ, neprivážajte rastliny domov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36</cp:revision>
  <dcterms:created xsi:type="dcterms:W3CDTF">2023-07-25T13:09:41Z</dcterms:created>
  <dcterms:modified xsi:type="dcterms:W3CDTF">2025-04-29T07:16:40Z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