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6E2722-688B-42AE-8478-C3CD94B6EF15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