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3" autoAdjust="0"/>
    <p:restoredTop sz="94719"/>
  </p:normalViewPr>
  <p:slideViewPr>
    <p:cSldViewPr snapToObjects="1" showGuides="1">
      <p:cViewPr>
        <p:scale>
          <a:sx n="221" d="100"/>
          <a:sy n="221" d="100"/>
        </p:scale>
        <p:origin x="4832" y="264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13/05/2025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357837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UDRŽUJTE PRÍRODU ZDRAVÚ,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neprivážajte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rastliny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domov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20000"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Cestujete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mimo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EÚ? Foťte si svoje obľúbené rastliny, koľko len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chcete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r>
              <a:rPr lang="sk-SK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ale </a:t>
            </a:r>
            <a:r>
              <a:rPr lang="sk-SK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nepri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vážajte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si ich so sebou.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C8C148-D278-4B84-A4E3-D0F9ECDE042D}"/>
</file>

<file path=customXml/itemProps3.xml><?xml version="1.0" encoding="utf-8"?>
<ds:datastoreItem xmlns:ds="http://schemas.openxmlformats.org/officeDocument/2006/customXml" ds:itemID="{98BBC1ED-9473-4E9A-A604-25201BC9BA3A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24a01684-1a2a-406c-9800-227e6ea0d198"/>
    <ds:schemaRef ds:uri="http://schemas.microsoft.com/office/infopath/2007/PartnerControls"/>
    <ds:schemaRef ds:uri="http://www.w3.org/XML/1998/namespace"/>
    <ds:schemaRef ds:uri="b46b0888-3a4a-41d6-b186-0947ac4cbdb1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32</Words>
  <Application>Microsoft Macintosh PowerPoint</Application>
  <PresentationFormat>Vlastná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Dekanová Alexandra</cp:lastModifiedBy>
  <cp:revision>42</cp:revision>
  <dcterms:created xsi:type="dcterms:W3CDTF">2023-07-25T13:09:41Z</dcterms:created>
  <dcterms:modified xsi:type="dcterms:W3CDTF">2025-05-13T12:31:59Z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