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/>
    <p:restoredTop sz="94671"/>
  </p:normalViewPr>
  <p:slideViewPr>
    <p:cSldViewPr snapToGrid="0">
      <p:cViewPr varScale="1">
        <p:scale>
          <a:sx n="125" d="100"/>
          <a:sy n="125" d="100"/>
        </p:scale>
        <p:origin x="3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0" y="4327771"/>
            <a:ext cx="2857500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fr-FR" sz="1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 dovolenky si dones spomienky, </a:t>
            </a:r>
            <a:br>
              <a:rPr lang="sk-SK" sz="14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r-FR" sz="1400" b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nie </a:t>
            </a:r>
            <a:r>
              <a:rPr lang="fr-FR" sz="1400" b="1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rastlinky</a:t>
            </a:r>
            <a:r>
              <a:rPr lang="fr-FR" sz="1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 </a:t>
            </a:r>
          </a:p>
          <a:p>
            <a:pPr algn="ctr"/>
            <a:endParaRPr lang="fr-FR" sz="1400" b="1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8" y="5218210"/>
            <a:ext cx="1534001" cy="286288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160007" y="526258"/>
            <a:ext cx="2735569" cy="895630"/>
          </a:xfrm>
          <a:prstGeom prst="rect">
            <a:avLst/>
          </a:prstGeom>
        </p:spPr>
        <p:txBody>
          <a:bodyPr vert="horz" wrap="square" lIns="0" tIns="45720" rIns="91440" bIns="0" rtlCol="0" anchor="t">
            <a:sp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UDRŽUJTE PRÍRODU ZDRAVÚ</a:t>
            </a:r>
            <a:r>
              <a:rPr lang="en-GB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neprivážajte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rastliny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domov</a:t>
            </a:r>
            <a:endParaRPr lang="en-GB" sz="17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4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A9BC518-BB81-46AA-85ED-378E7826C4E9}"/>
</file>

<file path=customXml/itemProps2.xml><?xml version="1.0" encoding="utf-8"?>
<ds:datastoreItem xmlns:ds="http://schemas.openxmlformats.org/officeDocument/2006/customXml" ds:itemID="{1D23B864-A77E-49FF-BAB0-26763A56CF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1A711D-5104-4021-9709-3F23768A5841}">
  <ds:schemaRefs>
    <ds:schemaRef ds:uri="http://www.w3.org/XML/1998/namespace"/>
    <ds:schemaRef ds:uri="b46b0888-3a4a-41d6-b186-0947ac4cbdb1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24a01684-1a2a-406c-9800-227e6ea0d198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20</Words>
  <Application>Microsoft Macintosh PowerPoint</Application>
  <PresentationFormat>Vlastná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Malillos, Pablo</dc:creator>
  <cp:lastModifiedBy>Dekanová Alexandra</cp:lastModifiedBy>
  <cp:revision>10</cp:revision>
  <dcterms:created xsi:type="dcterms:W3CDTF">2025-04-21T09:37:09Z</dcterms:created>
  <dcterms:modified xsi:type="dcterms:W3CDTF">2025-05-13T12:32:29Z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