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661041-0667-4624-83F0-EB01DEEECD71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