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185" d="100"/>
          <a:sy n="185" d="100"/>
        </p:scale>
        <p:origin x="10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UDRŽUJTE PRÍRODU ZDRAVÚ,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neprivážajte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rastliny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domov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56B70F-375D-43EB-9C2D-5EF5431C7D8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10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7</cp:revision>
  <dcterms:created xsi:type="dcterms:W3CDTF">2025-04-21T09:33:56Z</dcterms:created>
  <dcterms:modified xsi:type="dcterms:W3CDTF">2025-04-29T07:15:23Z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