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3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Ga je op reis naar een land </a:t>
            </a:r>
            <a:br>
              <a:rPr lang="nl-NL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nl-NL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buiten de EU?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416205" y="13328434"/>
            <a:ext cx="108835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nl-NL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Maak dan zoveel foto's </a:t>
            </a:r>
            <a:br>
              <a:rPr lang="nl-NL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nl-NL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van je favoriete planten als je wilt,...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nl-NL" sz="8800" b="1" i="0" u="none" strike="noStrike" baseline="30000" dirty="0">
                <a:latin typeface="Roboto Medium" panose="02000000000000000000" pitchFamily="2" charset="0"/>
              </a:rPr>
              <a:t>...maar neem geen planten</a:t>
            </a:r>
            <a:br>
              <a:rPr lang="nl-NL" sz="8800" b="1" i="0" u="none" strike="noStrike" baseline="30000" dirty="0">
                <a:latin typeface="Roboto Medium" panose="02000000000000000000" pitchFamily="2" charset="0"/>
              </a:rPr>
            </a:br>
            <a:r>
              <a:rPr lang="nl-NL" sz="8800" b="1" i="0" u="none" strike="noStrike" baseline="30000" dirty="0">
                <a:latin typeface="Roboto Medium" panose="02000000000000000000" pitchFamily="2" charset="0"/>
              </a:rPr>
              <a:t> mee naar huis.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nl-NL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Je kunt nieuwe plaagorganismen </a:t>
            </a:r>
            <a:br>
              <a:rPr lang="nl-NL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nl-NL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verspreiden als je planten </a:t>
            </a:r>
            <a:br>
              <a:rPr lang="nl-NL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nl-NL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meeneemt in je bagage.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HOUD DE NATUUR GEZOND,</a:t>
            </a:r>
            <a:br>
              <a:rPr lang="nl-nl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nl-nl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neem geen planten mee naar huis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D1083D-8953-4A44-8D64-D659F3E15017}"/>
</file>

<file path=customXml/itemProps2.xml><?xml version="1.0" encoding="utf-8"?>
<ds:datastoreItem xmlns:ds="http://schemas.openxmlformats.org/officeDocument/2006/customXml" ds:itemID="{F7D7C4C8-8D42-432E-AA56-BCC3E4063143}"/>
</file>

<file path=customXml/itemProps3.xml><?xml version="1.0" encoding="utf-8"?>
<ds:datastoreItem xmlns:ds="http://schemas.openxmlformats.org/officeDocument/2006/customXml" ds:itemID="{E85791EC-C481-4D91-BCE1-9D95E3BCF41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65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José García Ruiz</cp:lastModifiedBy>
  <cp:revision>7</cp:revision>
  <dcterms:created xsi:type="dcterms:W3CDTF">2025-04-24T08:29:27Z</dcterms:created>
  <dcterms:modified xsi:type="dcterms:W3CDTF">2025-04-25T12:49:31Z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