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5B1CF088-BC92-45F2-B263-459593B93EED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