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1698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1435088" y="8876335"/>
            <a:ext cx="7416824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nl-NL" sz="44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Neem de natuur mee naar huis in je herinneringen of op je camera, niet in je bagage!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92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HOUD DE NATUUR GEZOND,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nl-NL" sz="66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neem geen planten mee naar huis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A9741D6F-0226-48BF-9568-4636699525FC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33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2025-04-29T07:20:17Z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