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8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1436587" y="7505812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nl-NL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5D04E0EA-1FAC-4D0C-9BFD-CC5247760D0D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2025-04-29T07:19:56Z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