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0" d="100"/>
          <a:sy n="100" d="100"/>
        </p:scale>
        <p:origin x="1884" y="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230297" cy="1489265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nl-NL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58BEC8-3B21-466A-B693-24C6031DDE9F}"/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2025-04-29T07:19:11Z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